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30"/>
  </p:notesMasterIdLst>
  <p:sldIdLst>
    <p:sldId id="263" r:id="rId3"/>
    <p:sldId id="264" r:id="rId4"/>
    <p:sldId id="294" r:id="rId5"/>
    <p:sldId id="290" r:id="rId6"/>
    <p:sldId id="260" r:id="rId7"/>
    <p:sldId id="309" r:id="rId8"/>
    <p:sldId id="291" r:id="rId9"/>
    <p:sldId id="292" r:id="rId10"/>
    <p:sldId id="295" r:id="rId11"/>
    <p:sldId id="296" r:id="rId12"/>
    <p:sldId id="297" r:id="rId13"/>
    <p:sldId id="314" r:id="rId14"/>
    <p:sldId id="298" r:id="rId15"/>
    <p:sldId id="312" r:id="rId16"/>
    <p:sldId id="310" r:id="rId17"/>
    <p:sldId id="311" r:id="rId18"/>
    <p:sldId id="299" r:id="rId19"/>
    <p:sldId id="313" r:id="rId20"/>
    <p:sldId id="300" r:id="rId21"/>
    <p:sldId id="301" r:id="rId22"/>
    <p:sldId id="302" r:id="rId23"/>
    <p:sldId id="303" r:id="rId24"/>
    <p:sldId id="307" r:id="rId25"/>
    <p:sldId id="305" r:id="rId26"/>
    <p:sldId id="306" r:id="rId27"/>
    <p:sldId id="308" r:id="rId28"/>
    <p:sldId id="30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09"/>
    <p:restoredTop sz="82015" autoAdjust="0"/>
  </p:normalViewPr>
  <p:slideViewPr>
    <p:cSldViewPr snapToGrid="0">
      <p:cViewPr varScale="1">
        <p:scale>
          <a:sx n="104" d="100"/>
          <a:sy n="104" d="100"/>
        </p:scale>
        <p:origin x="1308" y="102"/>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22-10-2026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stond in de beschrijving bij de sessie. De middelste zal niet lukken wegens de beperkte tijd van de sessie. De andere twee worden behandeld. </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94201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A883E-243C-F848-1302-8D34A616B9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EE056C-BE36-E0C0-3445-9D2CEA0FF88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A38F593-B61A-1C8C-525D-4EE8E41FAB62}"/>
              </a:ext>
            </a:extLst>
          </p:cNvPr>
          <p:cNvSpPr>
            <a:spLocks noGrp="1"/>
          </p:cNvSpPr>
          <p:nvPr>
            <p:ph type="body" idx="1"/>
          </p:nvPr>
        </p:nvSpPr>
        <p:spPr/>
        <p:txBody>
          <a:bodyPr/>
          <a:lstStyle/>
          <a:p>
            <a:r>
              <a:rPr lang="nl-NL" dirty="0"/>
              <a:t>Ten eerste hoe RWS zicht houdt op de energietransitie. Deel I is vooral zenden. Deel II is meer interactief.</a:t>
            </a:r>
          </a:p>
        </p:txBody>
      </p:sp>
      <p:sp>
        <p:nvSpPr>
          <p:cNvPr id="4" name="Tijdelijke aanduiding voor dianummer 3">
            <a:extLst>
              <a:ext uri="{FF2B5EF4-FFF2-40B4-BE49-F238E27FC236}">
                <a16:creationId xmlns:a16="http://schemas.microsoft.com/office/drawing/2014/main" id="{48F334ED-47E8-14B6-BFF4-EC2A1BF3049C}"/>
              </a:ext>
            </a:extLst>
          </p:cNvPr>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3032677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72D6-937F-9E64-FA8F-99620782C727}"/>
            </a:ext>
          </a:extLst>
        </p:cNvPr>
        <p:cNvGrpSpPr/>
        <p:nvPr/>
      </p:nvGrpSpPr>
      <p:grpSpPr>
        <a:xfrm>
          <a:off x="0" y="0"/>
          <a:ext cx="0" cy="0"/>
          <a:chOff x="0" y="0"/>
          <a:chExt cx="0" cy="0"/>
        </a:xfrm>
      </p:grpSpPr>
      <p:sp>
        <p:nvSpPr>
          <p:cNvPr id="435" name="Shape 435">
            <a:extLst>
              <a:ext uri="{FF2B5EF4-FFF2-40B4-BE49-F238E27FC236}">
                <a16:creationId xmlns:a16="http://schemas.microsoft.com/office/drawing/2014/main" id="{9F61780F-47DF-DB77-3CCC-DC456A521A9D}"/>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436" name="Shape 436">
            <a:extLst>
              <a:ext uri="{FF2B5EF4-FFF2-40B4-BE49-F238E27FC236}">
                <a16:creationId xmlns:a16="http://schemas.microsoft.com/office/drawing/2014/main" id="{231E0A9E-1562-463F-879A-F80E1A34AB7D}"/>
              </a:ext>
            </a:extLst>
          </p:cNvPr>
          <p:cNvSpPr>
            <a:spLocks noGrp="1"/>
          </p:cNvSpPr>
          <p:nvPr>
            <p:ph type="body" sz="quarter" idx="1"/>
          </p:nvPr>
        </p:nvSpPr>
        <p:spPr>
          <a:prstGeom prst="rect">
            <a:avLst/>
          </a:prstGeom>
        </p:spPr>
        <p:txBody>
          <a:bodyPr/>
          <a:lstStyle/>
          <a:p>
            <a:pPr>
              <a:lnSpc>
                <a:spcPct val="107000"/>
              </a:lnSpc>
              <a:spcBef>
                <a:spcPts val="816"/>
              </a:spcBef>
              <a:defRPr>
                <a:latin typeface="Arial"/>
                <a:ea typeface="Arial"/>
                <a:cs typeface="Arial"/>
                <a:sym typeface="Arial"/>
              </a:defRPr>
            </a:pPr>
            <a:r>
              <a:rPr lang="nl-NL" dirty="0"/>
              <a:t>Deze figuren tonen de door RWS beheerde hoofdnetwerken. We hebben data over deze netwerken. Basisnet weg is iets groter omdat er ook provinciale wegen en wegen in beheer bij het havenbedrijf in zitten. Meest in het oog springend de route vanaf de A58 tot Zelzate via de Westerscheldetunnel.</a:t>
            </a:r>
          </a:p>
          <a:p>
            <a:pPr>
              <a:lnSpc>
                <a:spcPct val="107000"/>
              </a:lnSpc>
              <a:spcBef>
                <a:spcPts val="816"/>
              </a:spcBef>
            </a:pPr>
            <a:endParaRPr lang="nl-NL" dirty="0"/>
          </a:p>
        </p:txBody>
      </p:sp>
    </p:spTree>
    <p:extLst>
      <p:ext uri="{BB962C8B-B14F-4D97-AF65-F5344CB8AC3E}">
        <p14:creationId xmlns:p14="http://schemas.microsoft.com/office/powerpoint/2010/main" val="2132182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33237">
              <a:defRPr/>
            </a:pPr>
            <a:r>
              <a:rPr lang="nl-NL" dirty="0">
                <a:solidFill>
                  <a:srgbClr val="222222"/>
                </a:solidFill>
                <a:latin typeface="RijksoverheidSansText"/>
              </a:rPr>
              <a:t>Verplichting in</a:t>
            </a:r>
          </a:p>
          <a:p>
            <a:pPr defTabSz="933237">
              <a:defRPr/>
            </a:pPr>
            <a:endParaRPr lang="nl-NL" dirty="0">
              <a:solidFill>
                <a:srgbClr val="222222"/>
              </a:solidFill>
              <a:latin typeface="RijksoverheidSansText"/>
            </a:endParaRPr>
          </a:p>
          <a:p>
            <a:pPr defTabSz="933237">
              <a:defRPr/>
            </a:pPr>
            <a:r>
              <a:rPr lang="nl-NL" dirty="0">
                <a:solidFill>
                  <a:srgbClr val="222222"/>
                </a:solidFill>
                <a:latin typeface="RijksoverheidSansText"/>
              </a:rPr>
              <a:t>- Rijnvaartpolitiereglement en</a:t>
            </a:r>
          </a:p>
          <a:p>
            <a:pPr defTabSz="933237">
              <a:defRPr/>
            </a:pPr>
            <a:r>
              <a:rPr lang="nl-NL" dirty="0">
                <a:solidFill>
                  <a:srgbClr val="222222"/>
                </a:solidFill>
                <a:latin typeface="RijksoverheidSansText"/>
              </a:rPr>
              <a:t>- Regeling communicatie en afmetingen Rijksbinnenwateren (in bijlage 1 zit een kaartje met alle IVS posten)</a:t>
            </a:r>
          </a:p>
          <a:p>
            <a:pPr defTabSz="933237">
              <a:defRPr/>
            </a:pPr>
            <a:endParaRPr lang="nl-NL" dirty="0">
              <a:solidFill>
                <a:srgbClr val="222222"/>
              </a:solidFill>
              <a:latin typeface="RijksoverheidSansText"/>
            </a:endParaRP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1512633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CAA37-23A9-F08C-1020-074988E79E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52A4B9-6098-009C-079E-6C1D12B93D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195859-BB6E-1D7D-34D9-AFA2748CF13E}"/>
              </a:ext>
            </a:extLst>
          </p:cNvPr>
          <p:cNvSpPr>
            <a:spLocks noGrp="1"/>
          </p:cNvSpPr>
          <p:nvPr>
            <p:ph type="body" idx="1"/>
          </p:nvPr>
        </p:nvSpPr>
        <p:spPr/>
        <p:txBody>
          <a:bodyPr/>
          <a:lstStyle/>
          <a:p>
            <a:pPr defTabSz="933237">
              <a:defRPr/>
            </a:pPr>
            <a:r>
              <a:rPr lang="nl-NL" dirty="0">
                <a:solidFill>
                  <a:srgbClr val="222222"/>
                </a:solidFill>
                <a:latin typeface="RijksoverheidSansText"/>
              </a:rPr>
              <a:t>Uit Regeling communicatie en afmetingen Rijksbinnenwateren (in bijlage 1 zit een kaartje met alle IVS posten). In het Rijnvaartpolitiereglement zit een soortgelijke bepaling</a:t>
            </a:r>
          </a:p>
          <a:p>
            <a:pPr defTabSz="933237">
              <a:defRPr/>
            </a:pPr>
            <a:endParaRPr lang="nl-NL" dirty="0">
              <a:solidFill>
                <a:srgbClr val="222222"/>
              </a:solidFill>
              <a:latin typeface="RijksoverheidSansText"/>
            </a:endParaRPr>
          </a:p>
          <a:p>
            <a:endParaRPr lang="nl-NL" dirty="0"/>
          </a:p>
        </p:txBody>
      </p:sp>
      <p:sp>
        <p:nvSpPr>
          <p:cNvPr id="4" name="Tijdelijke aanduiding voor dianummer 3">
            <a:extLst>
              <a:ext uri="{FF2B5EF4-FFF2-40B4-BE49-F238E27FC236}">
                <a16:creationId xmlns:a16="http://schemas.microsoft.com/office/drawing/2014/main" id="{6AAED6DD-ED4C-F7D3-DB99-98FDEBF01E80}"/>
              </a:ext>
            </a:extLst>
          </p:cNvPr>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2636950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ABA60-18FB-07A2-E9BE-29EE377BAB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34AAAA-5671-D853-0F10-D49C87F175F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501635-536D-1E07-924B-CBF8302DA3AC}"/>
              </a:ext>
            </a:extLst>
          </p:cNvPr>
          <p:cNvSpPr>
            <a:spLocks noGrp="1"/>
          </p:cNvSpPr>
          <p:nvPr>
            <p:ph type="body" idx="1"/>
          </p:nvPr>
        </p:nvSpPr>
        <p:spPr/>
        <p:txBody>
          <a:bodyPr/>
          <a:lstStyle/>
          <a:p>
            <a:pPr defTabSz="933237">
              <a:defRPr/>
            </a:pPr>
            <a:endParaRPr lang="nl-NL" dirty="0">
              <a:solidFill>
                <a:srgbClr val="222222"/>
              </a:solidFill>
              <a:latin typeface="RijksoverheidSansText"/>
            </a:endParaRPr>
          </a:p>
          <a:p>
            <a:endParaRPr lang="nl-NL" dirty="0"/>
          </a:p>
        </p:txBody>
      </p:sp>
      <p:sp>
        <p:nvSpPr>
          <p:cNvPr id="4" name="Tijdelijke aanduiding voor dianummer 3">
            <a:extLst>
              <a:ext uri="{FF2B5EF4-FFF2-40B4-BE49-F238E27FC236}">
                <a16:creationId xmlns:a16="http://schemas.microsoft.com/office/drawing/2014/main" id="{7D326282-43F1-8C5D-5DC4-2AB9D4F074C4}"/>
              </a:ext>
            </a:extLst>
          </p:cNvPr>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828599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8BE87-E388-8BF7-2FF9-50DA5DA4955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F96B4B-0FFE-2A1D-46BE-F920BEF1BE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17B6D84-DFF5-F775-6912-1AB9490E1AF3}"/>
              </a:ext>
            </a:extLst>
          </p:cNvPr>
          <p:cNvSpPr>
            <a:spLocks noGrp="1"/>
          </p:cNvSpPr>
          <p:nvPr>
            <p:ph type="body" idx="1"/>
          </p:nvPr>
        </p:nvSpPr>
        <p:spPr/>
        <p:txBody>
          <a:bodyPr/>
          <a:lstStyle/>
          <a:p>
            <a:pPr defTabSz="933237">
              <a:defRPr/>
            </a:pPr>
            <a:endParaRPr lang="nl-NL" dirty="0"/>
          </a:p>
          <a:p>
            <a:r>
              <a:rPr lang="nl-NL" dirty="0"/>
              <a:t>Bij weg tellen we nu één keer per vijf jaar, dus de trend is hier moeilijker te maken. Bovendien tellen we één tot twee weken per jaar en wordt ervan uitgegaan dat 40% van de voertuigen leeg en </a:t>
            </a:r>
            <a:r>
              <a:rPr lang="nl-NL" dirty="0" err="1"/>
              <a:t>ongereinigd</a:t>
            </a:r>
            <a:r>
              <a:rPr lang="nl-NL" dirty="0"/>
              <a:t> is.</a:t>
            </a:r>
          </a:p>
          <a:p>
            <a:endParaRPr lang="nl-NL" dirty="0"/>
          </a:p>
          <a:p>
            <a:r>
              <a:rPr lang="nl-NL" dirty="0"/>
              <a:t>1 vrachtwagen in een week komt dus neer op 1*52*0,6 = 31,2 vrachtwagens per jaar.</a:t>
            </a:r>
          </a:p>
          <a:p>
            <a:endParaRPr lang="nl-NL" dirty="0"/>
          </a:p>
          <a:p>
            <a:r>
              <a:rPr lang="nl-NL" dirty="0"/>
              <a:t>We proberen hier al langere tijd betere data voor te krijgen. Voorbeeld </a:t>
            </a:r>
            <a:r>
              <a:rPr lang="nl-NL" dirty="0" err="1"/>
              <a:t>Weigh</a:t>
            </a:r>
            <a:r>
              <a:rPr lang="nl-NL" dirty="0"/>
              <a:t> in Motion (pilot 2027-2028) en de vrachtwagenheffing (evaluatie 2030).</a:t>
            </a:r>
          </a:p>
        </p:txBody>
      </p:sp>
      <p:sp>
        <p:nvSpPr>
          <p:cNvPr id="4" name="Tijdelijke aanduiding voor dianummer 3">
            <a:extLst>
              <a:ext uri="{FF2B5EF4-FFF2-40B4-BE49-F238E27FC236}">
                <a16:creationId xmlns:a16="http://schemas.microsoft.com/office/drawing/2014/main" id="{5D6F785C-7A29-3FB5-B710-6048D4F4FC14}"/>
              </a:ext>
            </a:extLst>
          </p:cNvPr>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3702267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83A7C-B0DE-B615-B3B0-BD18A2BBF5C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03CBD3-E5D8-0727-8F84-94DA3C1901E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853467-2EAE-030B-D293-28642462C2AF}"/>
              </a:ext>
            </a:extLst>
          </p:cNvPr>
          <p:cNvSpPr>
            <a:spLocks noGrp="1"/>
          </p:cNvSpPr>
          <p:nvPr>
            <p:ph type="body" idx="1"/>
          </p:nvPr>
        </p:nvSpPr>
        <p:spPr/>
        <p:txBody>
          <a:bodyPr/>
          <a:lstStyle/>
          <a:p>
            <a:r>
              <a:rPr lang="nl-NL" dirty="0"/>
              <a:t>Deel II Veiligheidsgerichte aanpak</a:t>
            </a:r>
          </a:p>
        </p:txBody>
      </p:sp>
      <p:sp>
        <p:nvSpPr>
          <p:cNvPr id="4" name="Tijdelijke aanduiding voor dianummer 3">
            <a:extLst>
              <a:ext uri="{FF2B5EF4-FFF2-40B4-BE49-F238E27FC236}">
                <a16:creationId xmlns:a16="http://schemas.microsoft.com/office/drawing/2014/main" id="{6F57DAE5-C5A0-3569-03A7-48B049C8CB1B}"/>
              </a:ext>
            </a:extLst>
          </p:cNvPr>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235251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4E211-4307-DB28-86BD-0D8061DA9BA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A3BC0DC-D20F-ADB4-CFC5-AFCF0CFE195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DEE201-4C59-29CC-0E4D-A3AEBDCCE16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F01DEB2-3FA7-BE6B-BFBA-130F59F984F7}"/>
              </a:ext>
            </a:extLst>
          </p:cNvPr>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567263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15B2C-7C24-6C76-C7FB-4238788090E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9C32B25-64E4-4E12-ABED-7E951054469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3608F54-72D4-5732-ADDC-E06A9F06327F}"/>
              </a:ext>
            </a:extLst>
          </p:cNvPr>
          <p:cNvSpPr>
            <a:spLocks noGrp="1"/>
          </p:cNvSpPr>
          <p:nvPr>
            <p:ph type="body" idx="1"/>
          </p:nvPr>
        </p:nvSpPr>
        <p:spPr/>
        <p:txBody>
          <a:bodyPr/>
          <a:lstStyle/>
          <a:p>
            <a:r>
              <a:rPr lang="nl-NL" b="0" dirty="0"/>
              <a:t>Indien basisnet niet bekend is dan kort toelichten en ook verwijzen naar IPLO pagina’s met uitleg. Ook kort uitleggen geven over Robuust basisnet.</a:t>
            </a:r>
          </a:p>
        </p:txBody>
      </p:sp>
      <p:sp>
        <p:nvSpPr>
          <p:cNvPr id="4" name="Tijdelijke aanduiding voor dianummer 3">
            <a:extLst>
              <a:ext uri="{FF2B5EF4-FFF2-40B4-BE49-F238E27FC236}">
                <a16:creationId xmlns:a16="http://schemas.microsoft.com/office/drawing/2014/main" id="{54575EF4-3770-273F-1C11-E719A4747EDB}"/>
              </a:ext>
            </a:extLst>
          </p:cNvPr>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2397446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F8506-1956-A6D4-00BE-44A3A2F9AB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CCE4D86-3933-29C1-AF4D-DE987AD3DDD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4EB56F5-AF6D-6CFB-0EFC-3CE513BAFA14}"/>
              </a:ext>
            </a:extLst>
          </p:cNvPr>
          <p:cNvSpPr>
            <a:spLocks noGrp="1"/>
          </p:cNvSpPr>
          <p:nvPr>
            <p:ph type="body" idx="1"/>
          </p:nvPr>
        </p:nvSpPr>
        <p:spPr/>
        <p:txBody>
          <a:bodyPr/>
          <a:lstStyle/>
          <a:p>
            <a:r>
              <a:rPr lang="nl-NL" dirty="0"/>
              <a:t>Robuust basisnet is nu herziening basisnet</a:t>
            </a:r>
          </a:p>
        </p:txBody>
      </p:sp>
      <p:sp>
        <p:nvSpPr>
          <p:cNvPr id="4" name="Tijdelijke aanduiding voor dianummer 3">
            <a:extLst>
              <a:ext uri="{FF2B5EF4-FFF2-40B4-BE49-F238E27FC236}">
                <a16:creationId xmlns:a16="http://schemas.microsoft.com/office/drawing/2014/main" id="{C6CEDD2A-4E38-2CD1-E982-668A7759A598}"/>
              </a:ext>
            </a:extLst>
          </p:cNvPr>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206184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E276-3BBC-4BD0-3AF9-9B0F9541E3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86F98B-FC87-FDC2-420F-EC06CC2598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17B1CD-7259-3882-D472-4C6DDACB99F8}"/>
              </a:ext>
            </a:extLst>
          </p:cNvPr>
          <p:cNvSpPr>
            <a:spLocks noGrp="1"/>
          </p:cNvSpPr>
          <p:nvPr>
            <p:ph type="body" idx="1"/>
          </p:nvPr>
        </p:nvSpPr>
        <p:spPr/>
        <p:txBody>
          <a:bodyPr/>
          <a:lstStyle/>
          <a:p>
            <a:pPr defTabSz="933237">
              <a:defRPr/>
            </a:pPr>
            <a:endParaRPr lang="nl-NL" dirty="0"/>
          </a:p>
        </p:txBody>
      </p:sp>
      <p:sp>
        <p:nvSpPr>
          <p:cNvPr id="4" name="Tijdelijke aanduiding voor dianummer 3">
            <a:extLst>
              <a:ext uri="{FF2B5EF4-FFF2-40B4-BE49-F238E27FC236}">
                <a16:creationId xmlns:a16="http://schemas.microsoft.com/office/drawing/2014/main" id="{8BC4957E-BAB9-B422-438D-52B239CDF143}"/>
              </a:ext>
            </a:extLst>
          </p:cNvPr>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3072593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B61C3-A87A-5692-1EC1-200E8775F5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A4D865-4EA1-7BFE-6017-F4E1AB03E1F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0B6C12-F452-3B3D-E45C-F36EB8110E38}"/>
              </a:ext>
            </a:extLst>
          </p:cNvPr>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a:extLst>
              <a:ext uri="{FF2B5EF4-FFF2-40B4-BE49-F238E27FC236}">
                <a16:creationId xmlns:a16="http://schemas.microsoft.com/office/drawing/2014/main" id="{FF0F7E0E-5951-3610-F782-1A7FC7ED7137}"/>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3068054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CC33C-C0DD-7339-7BBE-E90ECDAE76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24FF08-DB63-CF6E-A4BB-8FD4FFF0037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2DFBBE-7285-99B3-EAB8-EF71FBC2EBE6}"/>
              </a:ext>
            </a:extLst>
          </p:cNvPr>
          <p:cNvSpPr>
            <a:spLocks noGrp="1"/>
          </p:cNvSpPr>
          <p:nvPr>
            <p:ph type="body" idx="1"/>
          </p:nvPr>
        </p:nvSpPr>
        <p:spPr/>
        <p:txBody>
          <a:bodyPr/>
          <a:lstStyle/>
          <a:p>
            <a:r>
              <a:rPr lang="nl-NL" dirty="0"/>
              <a:t>Wetgeving richt zich nu op projectbesluiten. Dus nieuwbouw. RWS heeft een eigen verantwoordelijkheid om te weten waar risico’s zitten. Maar geldt dat ook voor vervoer van gevaarlijke stoffen?</a:t>
            </a:r>
          </a:p>
        </p:txBody>
      </p:sp>
      <p:sp>
        <p:nvSpPr>
          <p:cNvPr id="4" name="Tijdelijke aanduiding voor dianummer 3">
            <a:extLst>
              <a:ext uri="{FF2B5EF4-FFF2-40B4-BE49-F238E27FC236}">
                <a16:creationId xmlns:a16="http://schemas.microsoft.com/office/drawing/2014/main" id="{8BEE9380-2A83-F41B-3B84-CA3C2F69AF3E}"/>
              </a:ext>
            </a:extLst>
          </p:cNvPr>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4243766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13637-13DB-A495-E290-F05F6411704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9CFD87-1D86-0AE6-6E9A-24233A34F1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898E29-B8E0-3727-6407-69F689D2B3AB}"/>
              </a:ext>
            </a:extLst>
          </p:cNvPr>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nl-NL" b="0" dirty="0"/>
              <a:t>De komst van Robuust basisnet was voor ons aanleiding om na te denken over wat wij de veiligheidsgerichte aanpak noemen. In deze figuur staan de verschillende momenten die voor RWS relevant zijn vanuit externe veiligheid. De manier waarop wij bij elk van deze momenten handelen noemen wij de veiligheidsgerichte aanpak.</a:t>
            </a:r>
          </a:p>
          <a:p>
            <a:pPr defTabSz="933237">
              <a:defRPr/>
            </a:pPr>
            <a:endParaRPr lang="nl-NL" dirty="0"/>
          </a:p>
        </p:txBody>
      </p:sp>
      <p:sp>
        <p:nvSpPr>
          <p:cNvPr id="4" name="Tijdelijke aanduiding voor dianummer 3">
            <a:extLst>
              <a:ext uri="{FF2B5EF4-FFF2-40B4-BE49-F238E27FC236}">
                <a16:creationId xmlns:a16="http://schemas.microsoft.com/office/drawing/2014/main" id="{9CE152EA-EA62-0758-2640-80E5793242B7}"/>
              </a:ext>
            </a:extLst>
          </p:cNvPr>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443464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F6C7-2C0F-99F4-897D-E3899490E7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5730FD-6F8B-FD19-C8D4-5D32748342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EB88A9-88D5-EEEF-3623-8CA10BCE5E56}"/>
              </a:ext>
            </a:extLst>
          </p:cNvPr>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nl-NL" b="0" dirty="0"/>
              <a:t>We gaan in op de bestaande situatie. Voor nieuwe situaties bestaat al regelgeving.</a:t>
            </a:r>
          </a:p>
          <a:p>
            <a:pPr defTabSz="933237">
              <a:defRPr/>
            </a:pPr>
            <a:endParaRPr lang="nl-NL" dirty="0"/>
          </a:p>
        </p:txBody>
      </p:sp>
      <p:sp>
        <p:nvSpPr>
          <p:cNvPr id="4" name="Tijdelijke aanduiding voor dianummer 3">
            <a:extLst>
              <a:ext uri="{FF2B5EF4-FFF2-40B4-BE49-F238E27FC236}">
                <a16:creationId xmlns:a16="http://schemas.microsoft.com/office/drawing/2014/main" id="{C6DE801E-EC73-DFB6-5514-8C8C0E8ED7C8}"/>
              </a:ext>
            </a:extLst>
          </p:cNvPr>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1934006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4F240-733D-84DB-0E5E-B4D3C5E1EFF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EF443B8-1965-DB4D-0E8C-B2D0D22FAE6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7B78D8-AEFB-468F-94F4-2131A135B00B}"/>
              </a:ext>
            </a:extLst>
          </p:cNvPr>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nl-NL" b="0" dirty="0"/>
              <a:t>We gaan in op de bestaande situatie.</a:t>
            </a:r>
          </a:p>
          <a:p>
            <a:pPr defTabSz="933237">
              <a:defRPr/>
            </a:pPr>
            <a:endParaRPr lang="nl-NL" dirty="0"/>
          </a:p>
        </p:txBody>
      </p:sp>
      <p:sp>
        <p:nvSpPr>
          <p:cNvPr id="4" name="Tijdelijke aanduiding voor dianummer 3">
            <a:extLst>
              <a:ext uri="{FF2B5EF4-FFF2-40B4-BE49-F238E27FC236}">
                <a16:creationId xmlns:a16="http://schemas.microsoft.com/office/drawing/2014/main" id="{48F3C88C-6E8D-6F9E-B858-2F0779CDFE7A}"/>
              </a:ext>
            </a:extLst>
          </p:cNvPr>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347763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EB46E-D1DB-C11F-4A86-0EFE71F223B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13A19FD-BDA9-46DA-9244-9EACE33D7A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F13AC1A-CDD1-BA89-2735-B6BED0AF4B48}"/>
              </a:ext>
            </a:extLst>
          </p:cNvPr>
          <p:cNvSpPr>
            <a:spLocks noGrp="1"/>
          </p:cNvSpPr>
          <p:nvPr>
            <p:ph type="body" idx="1"/>
          </p:nvPr>
        </p:nvSpPr>
        <p:spPr/>
        <p:txBody>
          <a:bodyPr/>
          <a:lstStyle/>
          <a:p>
            <a:pPr defTabSz="933237">
              <a:defRPr/>
            </a:pPr>
            <a:r>
              <a:rPr lang="nl-NL" sz="1200" b="0" dirty="0"/>
              <a:t>Bij het nadenken over dit onderwerp lopen we tegen meerdere vragen aan. Eén van deze vragen is waar we naar kijken of wat we beschermen. Dit lijkt heel basic maar het bleek toch discutabel.</a:t>
            </a:r>
          </a:p>
          <a:p>
            <a:pPr defTabSz="933237">
              <a:defRPr/>
            </a:pPr>
            <a:endParaRPr lang="nl-NL" sz="1200" b="0" dirty="0"/>
          </a:p>
          <a:p>
            <a:pPr defTabSz="933237">
              <a:defRPr/>
            </a:pPr>
            <a:r>
              <a:rPr lang="nl-NL" sz="1200" b="0" dirty="0"/>
              <a:t>Als je wilt weten waar de hoogste risico’s zitten dan moet je ook weten wat je beschermd.</a:t>
            </a:r>
          </a:p>
          <a:p>
            <a:pPr defTabSz="933237">
              <a:defRPr/>
            </a:pPr>
            <a:endParaRPr lang="nl-NL" sz="1200" b="0" dirty="0"/>
          </a:p>
          <a:p>
            <a:pPr defTabSz="933237">
              <a:defRPr/>
            </a:pPr>
            <a:r>
              <a:rPr lang="nl-NL" sz="1200" b="0" dirty="0"/>
              <a:t>§ 5.1.2.2 is voor de doorgewinterde </a:t>
            </a:r>
            <a:r>
              <a:rPr lang="nl-NL" sz="1200" b="0" dirty="0" err="1"/>
              <a:t>EV-er</a:t>
            </a:r>
            <a:r>
              <a:rPr lang="nl-NL" sz="1200" b="0" dirty="0"/>
              <a:t> een bekende paragraaf uit het </a:t>
            </a:r>
            <a:r>
              <a:rPr lang="nl-NL" sz="1200" b="0" dirty="0" err="1"/>
              <a:t>Bkl</a:t>
            </a:r>
            <a:r>
              <a:rPr lang="nl-NL" sz="1200" b="0" dirty="0"/>
              <a:t>. De definitie van PR en GR is ook een bekende. </a:t>
            </a:r>
            <a:r>
              <a:rPr lang="nl-NL" b="0" dirty="0"/>
              <a:t>Hierna komt de vraag wat we beschermen. Voordat we deze vraag beantwoorden zie artikel 5.6 en 5.15. Hier wordt nadrukkelijk gesproken over het overlijden van een persoon of een groep personen.</a:t>
            </a:r>
          </a:p>
          <a:p>
            <a:pPr defTabSz="933237">
              <a:defRPr/>
            </a:pPr>
            <a:endParaRPr lang="nl-NL" dirty="0"/>
          </a:p>
        </p:txBody>
      </p:sp>
      <p:sp>
        <p:nvSpPr>
          <p:cNvPr id="4" name="Tijdelijke aanduiding voor dianummer 3">
            <a:extLst>
              <a:ext uri="{FF2B5EF4-FFF2-40B4-BE49-F238E27FC236}">
                <a16:creationId xmlns:a16="http://schemas.microsoft.com/office/drawing/2014/main" id="{9E69AEAA-E728-B82D-B94A-4000A19CA9A9}"/>
              </a:ext>
            </a:extLst>
          </p:cNvPr>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216175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7D0A9-B3EB-D4AE-E453-FAACF8D225F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E493B5-261A-62ED-5E0D-99A3D815C0A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E6E3316-65EA-A9BE-88B5-B72124DB9FB7}"/>
              </a:ext>
            </a:extLst>
          </p:cNvPr>
          <p:cNvSpPr>
            <a:spLocks noGrp="1"/>
          </p:cNvSpPr>
          <p:nvPr>
            <p:ph type="body" idx="1"/>
          </p:nvPr>
        </p:nvSpPr>
        <p:spPr/>
        <p:txBody>
          <a:bodyPr/>
          <a:lstStyle/>
          <a:p>
            <a:pPr defTabSz="933237">
              <a:defRPr/>
            </a:pPr>
            <a:endParaRPr lang="nl-NL" dirty="0"/>
          </a:p>
        </p:txBody>
      </p:sp>
      <p:sp>
        <p:nvSpPr>
          <p:cNvPr id="4" name="Tijdelijke aanduiding voor dianummer 3">
            <a:extLst>
              <a:ext uri="{FF2B5EF4-FFF2-40B4-BE49-F238E27FC236}">
                <a16:creationId xmlns:a16="http://schemas.microsoft.com/office/drawing/2014/main" id="{138766C1-CE43-EBF4-8779-E04F3CE2B4DB}"/>
              </a:ext>
            </a:extLst>
          </p:cNvPr>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2583442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E94C9-51C1-CF65-EBAE-CAC848D5DC8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DE91173-E542-BBC3-74A1-8894F50C4B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242AF6-53B3-AB5A-CB60-F36F3283F4F7}"/>
              </a:ext>
            </a:extLst>
          </p:cNvPr>
          <p:cNvSpPr>
            <a:spLocks noGrp="1"/>
          </p:cNvSpPr>
          <p:nvPr>
            <p:ph type="body" idx="1"/>
          </p:nvPr>
        </p:nvSpPr>
        <p:spPr/>
        <p:txBody>
          <a:bodyPr/>
          <a:lstStyle/>
          <a:p>
            <a:pPr defTabSz="933237">
              <a:defRPr/>
            </a:pPr>
            <a:endParaRPr lang="nl-NL" dirty="0"/>
          </a:p>
        </p:txBody>
      </p:sp>
      <p:sp>
        <p:nvSpPr>
          <p:cNvPr id="4" name="Tijdelijke aanduiding voor dianummer 3">
            <a:extLst>
              <a:ext uri="{FF2B5EF4-FFF2-40B4-BE49-F238E27FC236}">
                <a16:creationId xmlns:a16="http://schemas.microsoft.com/office/drawing/2014/main" id="{BCB4A01B-2BA2-79AD-E1DC-490D018B1FCC}"/>
              </a:ext>
            </a:extLst>
          </p:cNvPr>
          <p:cNvSpPr>
            <a:spLocks noGrp="1"/>
          </p:cNvSpPr>
          <p:nvPr>
            <p:ph type="sldNum" sz="quarter" idx="5"/>
          </p:nvPr>
        </p:nvSpPr>
        <p:spPr/>
        <p:txBody>
          <a:bodyPr/>
          <a:lstStyle/>
          <a:p>
            <a:fld id="{BDBF3FA3-F7C9-0B4A-B901-3FF01BA064D0}" type="slidenum">
              <a:rPr lang="nl-NL" smtClean="0"/>
              <a:t>21</a:t>
            </a:fld>
            <a:endParaRPr lang="nl-NL"/>
          </a:p>
        </p:txBody>
      </p:sp>
    </p:spTree>
    <p:extLst>
      <p:ext uri="{BB962C8B-B14F-4D97-AF65-F5344CB8AC3E}">
        <p14:creationId xmlns:p14="http://schemas.microsoft.com/office/powerpoint/2010/main" val="4132401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84172-A9F8-8907-D80E-5D5767BBDA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C0B361-2496-5723-C97A-64F1D4EB94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9B4BAA7-33D8-5586-10CD-6094C92AE903}"/>
              </a:ext>
            </a:extLst>
          </p:cNvPr>
          <p:cNvSpPr>
            <a:spLocks noGrp="1"/>
          </p:cNvSpPr>
          <p:nvPr>
            <p:ph type="body" idx="1"/>
          </p:nvPr>
        </p:nvSpPr>
        <p:spPr/>
        <p:txBody>
          <a:bodyPr/>
          <a:lstStyle/>
          <a:p>
            <a:pPr defTabSz="933237">
              <a:defRPr/>
            </a:pPr>
            <a:r>
              <a:rPr lang="nl-NL" b="0" dirty="0"/>
              <a:t>Voor de volledigheid ook dit artikel, uit de toelichting bij artikel 5.2 volgt ook dat je niet alleen naar dodelijke slachtoffers kijkt. </a:t>
            </a:r>
          </a:p>
          <a:p>
            <a:pPr defTabSz="933237">
              <a:defRPr/>
            </a:pPr>
            <a:r>
              <a:rPr lang="nl-NL" b="0" dirty="0"/>
              <a:t>Voor Rijkswaterstaat is dit van belang omdat Rijks(vaar)wegen ook een bouwwerk zijn met een vitale functie. </a:t>
            </a:r>
          </a:p>
          <a:p>
            <a:pPr defTabSz="933237">
              <a:defRPr/>
            </a:pPr>
            <a:endParaRPr lang="nl-NL" dirty="0"/>
          </a:p>
        </p:txBody>
      </p:sp>
      <p:sp>
        <p:nvSpPr>
          <p:cNvPr id="4" name="Tijdelijke aanduiding voor dianummer 3">
            <a:extLst>
              <a:ext uri="{FF2B5EF4-FFF2-40B4-BE49-F238E27FC236}">
                <a16:creationId xmlns:a16="http://schemas.microsoft.com/office/drawing/2014/main" id="{BC129166-CCC4-9E1A-6912-5B824B7E0638}"/>
              </a:ext>
            </a:extLst>
          </p:cNvPr>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4141407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98932-137C-144A-FF0C-15B3279242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21D478-3BA5-979A-CBF8-F1268D62C97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87495B-8944-D4C0-DD8D-4DC4610DF2F3}"/>
              </a:ext>
            </a:extLst>
          </p:cNvPr>
          <p:cNvSpPr>
            <a:spLocks noGrp="1"/>
          </p:cNvSpPr>
          <p:nvPr>
            <p:ph type="body" idx="1"/>
          </p:nvPr>
        </p:nvSpPr>
        <p:spPr/>
        <p:txBody>
          <a:bodyPr/>
          <a:lstStyle/>
          <a:p>
            <a:pPr defTabSz="933237">
              <a:defRPr/>
            </a:pPr>
            <a:r>
              <a:rPr lang="nl-NL" dirty="0"/>
              <a:t>Vraag aan publiek.</a:t>
            </a:r>
          </a:p>
        </p:txBody>
      </p:sp>
      <p:sp>
        <p:nvSpPr>
          <p:cNvPr id="4" name="Tijdelijke aanduiding voor dianummer 3">
            <a:extLst>
              <a:ext uri="{FF2B5EF4-FFF2-40B4-BE49-F238E27FC236}">
                <a16:creationId xmlns:a16="http://schemas.microsoft.com/office/drawing/2014/main" id="{3D2D6B0F-9A26-86B3-346C-671E7376019D}"/>
              </a:ext>
            </a:extLst>
          </p:cNvPr>
          <p:cNvSpPr>
            <a:spLocks noGrp="1"/>
          </p:cNvSpPr>
          <p:nvPr>
            <p:ph type="sldNum" sz="quarter" idx="5"/>
          </p:nvPr>
        </p:nvSpPr>
        <p:spPr/>
        <p:txBody>
          <a:bodyPr/>
          <a:lstStyle/>
          <a:p>
            <a:fld id="{BDBF3FA3-F7C9-0B4A-B901-3FF01BA064D0}" type="slidenum">
              <a:rPr lang="nl-NL" smtClean="0"/>
              <a:t>23</a:t>
            </a:fld>
            <a:endParaRPr lang="nl-NL"/>
          </a:p>
        </p:txBody>
      </p:sp>
    </p:spTree>
    <p:extLst>
      <p:ext uri="{BB962C8B-B14F-4D97-AF65-F5344CB8AC3E}">
        <p14:creationId xmlns:p14="http://schemas.microsoft.com/office/powerpoint/2010/main" val="4080879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10AF9-2589-1057-8F20-DFAB4832A7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98B6351-B1E7-E79B-6C88-EBCCE226FC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B867CA-7847-621A-8F1C-8B0193768E93}"/>
              </a:ext>
            </a:extLst>
          </p:cNvPr>
          <p:cNvSpPr>
            <a:spLocks noGrp="1"/>
          </p:cNvSpPr>
          <p:nvPr>
            <p:ph type="body" idx="1"/>
          </p:nvPr>
        </p:nvSpPr>
        <p:spPr/>
        <p:txBody>
          <a:bodyPr/>
          <a:lstStyle/>
          <a:p>
            <a:pPr defTabSz="933237">
              <a:defRPr/>
            </a:pPr>
            <a:r>
              <a:rPr lang="nl-NL" dirty="0"/>
              <a:t>Rijkswaterstaat geeft invulling met behulp van de bedrijfswaardenmatrix, </a:t>
            </a:r>
          </a:p>
        </p:txBody>
      </p:sp>
      <p:sp>
        <p:nvSpPr>
          <p:cNvPr id="4" name="Tijdelijke aanduiding voor dianummer 3">
            <a:extLst>
              <a:ext uri="{FF2B5EF4-FFF2-40B4-BE49-F238E27FC236}">
                <a16:creationId xmlns:a16="http://schemas.microsoft.com/office/drawing/2014/main" id="{7D48B0E2-82D7-F8FC-E87B-DBA297EADFCC}"/>
              </a:ext>
            </a:extLst>
          </p:cNvPr>
          <p:cNvSpPr>
            <a:spLocks noGrp="1"/>
          </p:cNvSpPr>
          <p:nvPr>
            <p:ph type="sldNum" sz="quarter" idx="5"/>
          </p:nvPr>
        </p:nvSpPr>
        <p:spPr/>
        <p:txBody>
          <a:bodyPr/>
          <a:lstStyle/>
          <a:p>
            <a:fld id="{BDBF3FA3-F7C9-0B4A-B901-3FF01BA064D0}" type="slidenum">
              <a:rPr lang="nl-NL" smtClean="0"/>
              <a:t>24</a:t>
            </a:fld>
            <a:endParaRPr lang="nl-NL"/>
          </a:p>
        </p:txBody>
      </p:sp>
    </p:spTree>
    <p:extLst>
      <p:ext uri="{BB962C8B-B14F-4D97-AF65-F5344CB8AC3E}">
        <p14:creationId xmlns:p14="http://schemas.microsoft.com/office/powerpoint/2010/main" val="3623132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BC821-E083-E46C-3234-6AA7D725E29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DE9E5F-CBE1-1CA6-FD99-D8EE90511AB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31E33C-F28E-ED1D-9271-0D2DF12925A9}"/>
              </a:ext>
            </a:extLst>
          </p:cNvPr>
          <p:cNvSpPr>
            <a:spLocks noGrp="1"/>
          </p:cNvSpPr>
          <p:nvPr>
            <p:ph type="body" idx="1"/>
          </p:nvPr>
        </p:nvSpPr>
        <p:spPr/>
        <p:txBody>
          <a:bodyPr/>
          <a:lstStyle/>
          <a:p>
            <a:pPr defTabSz="933237">
              <a:defRPr/>
            </a:pPr>
            <a:r>
              <a:rPr lang="nl-NL" b="0" dirty="0"/>
              <a:t>Voorbeeld</a:t>
            </a:r>
          </a:p>
          <a:p>
            <a:pPr defTabSz="933237">
              <a:defRPr/>
            </a:pPr>
            <a:endParaRPr lang="nl-NL" dirty="0"/>
          </a:p>
        </p:txBody>
      </p:sp>
      <p:sp>
        <p:nvSpPr>
          <p:cNvPr id="4" name="Tijdelijke aanduiding voor dianummer 3">
            <a:extLst>
              <a:ext uri="{FF2B5EF4-FFF2-40B4-BE49-F238E27FC236}">
                <a16:creationId xmlns:a16="http://schemas.microsoft.com/office/drawing/2014/main" id="{E63F967B-3DE0-15A8-E36E-AFA73BE33545}"/>
              </a:ext>
            </a:extLst>
          </p:cNvPr>
          <p:cNvSpPr>
            <a:spLocks noGrp="1"/>
          </p:cNvSpPr>
          <p:nvPr>
            <p:ph type="sldNum" sz="quarter" idx="5"/>
          </p:nvPr>
        </p:nvSpPr>
        <p:spPr/>
        <p:txBody>
          <a:bodyPr/>
          <a:lstStyle/>
          <a:p>
            <a:fld id="{BDBF3FA3-F7C9-0B4A-B901-3FF01BA064D0}" type="slidenum">
              <a:rPr lang="nl-NL" smtClean="0"/>
              <a:t>25</a:t>
            </a:fld>
            <a:endParaRPr lang="nl-NL"/>
          </a:p>
        </p:txBody>
      </p:sp>
    </p:spTree>
    <p:extLst>
      <p:ext uri="{BB962C8B-B14F-4D97-AF65-F5344CB8AC3E}">
        <p14:creationId xmlns:p14="http://schemas.microsoft.com/office/powerpoint/2010/main" val="436390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CF50D-5476-E474-61C5-57BF259C2E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051D69-9317-7F03-18C6-E83DEC8A8CA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A34295-26A8-140A-B3EB-43E5E7B32C78}"/>
              </a:ext>
            </a:extLst>
          </p:cNvPr>
          <p:cNvSpPr>
            <a:spLocks noGrp="1"/>
          </p:cNvSpPr>
          <p:nvPr>
            <p:ph type="body" idx="1"/>
          </p:nvPr>
        </p:nvSpPr>
        <p:spPr/>
        <p:txBody>
          <a:bodyPr/>
          <a:lstStyle/>
          <a:p>
            <a:pPr defTabSz="933237">
              <a:defRPr/>
            </a:pPr>
            <a:r>
              <a:rPr lang="nl-NL" b="0" dirty="0"/>
              <a:t>Voorbeeld</a:t>
            </a:r>
          </a:p>
          <a:p>
            <a:pPr defTabSz="933237">
              <a:defRPr/>
            </a:pPr>
            <a:endParaRPr lang="nl-NL" dirty="0"/>
          </a:p>
        </p:txBody>
      </p:sp>
      <p:sp>
        <p:nvSpPr>
          <p:cNvPr id="4" name="Tijdelijke aanduiding voor dianummer 3">
            <a:extLst>
              <a:ext uri="{FF2B5EF4-FFF2-40B4-BE49-F238E27FC236}">
                <a16:creationId xmlns:a16="http://schemas.microsoft.com/office/drawing/2014/main" id="{230091E7-1C3E-8D7A-0FF9-CDF3DCC0DC45}"/>
              </a:ext>
            </a:extLst>
          </p:cNvPr>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3739932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42AB6-673F-E760-90E8-D847232D68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FA82858-CA47-47D2-A0CE-AF4DCD01B0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4619DF7-DCED-2149-7FEF-7AEDD984D363}"/>
              </a:ext>
            </a:extLst>
          </p:cNvPr>
          <p:cNvSpPr>
            <a:spLocks noGrp="1"/>
          </p:cNvSpPr>
          <p:nvPr>
            <p:ph type="body" idx="1"/>
          </p:nvPr>
        </p:nvSpPr>
        <p:spPr/>
        <p:txBody>
          <a:bodyPr/>
          <a:lstStyle/>
          <a:p>
            <a:pPr defTabSz="933237">
              <a:defRPr/>
            </a:pPr>
            <a:r>
              <a:rPr lang="nl-NL" b="0" dirty="0"/>
              <a:t>Dit is een vervolgvraag bij het nadenken over de bestaande situatie. Gezien de tijd komen we hier waarschijnlijk niet aan toe. </a:t>
            </a:r>
          </a:p>
          <a:p>
            <a:pPr defTabSz="933237">
              <a:defRPr/>
            </a:pPr>
            <a:endParaRPr lang="nl-NL" dirty="0"/>
          </a:p>
        </p:txBody>
      </p:sp>
      <p:sp>
        <p:nvSpPr>
          <p:cNvPr id="4" name="Tijdelijke aanduiding voor dianummer 3">
            <a:extLst>
              <a:ext uri="{FF2B5EF4-FFF2-40B4-BE49-F238E27FC236}">
                <a16:creationId xmlns:a16="http://schemas.microsoft.com/office/drawing/2014/main" id="{6B9698A5-DA0D-BA86-96AB-463447B3D5CA}"/>
              </a:ext>
            </a:extLst>
          </p:cNvPr>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3842016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hyperlink" Target="http://www.rijkswaterstaat.nl/"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eldia">
    <p:spTree>
      <p:nvGrpSpPr>
        <p:cNvPr id="1" name=""/>
        <p:cNvGrpSpPr/>
        <p:nvPr/>
      </p:nvGrpSpPr>
      <p:grpSpPr>
        <a:xfrm>
          <a:off x="0" y="0"/>
          <a:ext cx="0" cy="0"/>
          <a:chOff x="0" y="0"/>
          <a:chExt cx="0" cy="0"/>
        </a:xfrm>
      </p:grpSpPr>
      <p:pic>
        <p:nvPicPr>
          <p:cNvPr id="13" name="Afbeelding 15" descr="Afbeelding 15"/>
          <p:cNvPicPr>
            <a:picLocks noChangeAspect="1"/>
          </p:cNvPicPr>
          <p:nvPr/>
        </p:nvPicPr>
        <p:blipFill>
          <a:blip r:embed="rId2"/>
          <a:stretch>
            <a:fillRect/>
          </a:stretch>
        </p:blipFill>
        <p:spPr>
          <a:xfrm>
            <a:off x="6096000" y="427"/>
            <a:ext cx="6096000" cy="6857144"/>
          </a:xfrm>
          <a:prstGeom prst="rect">
            <a:avLst/>
          </a:prstGeom>
          <a:ln w="12700">
            <a:miter lim="400000"/>
          </a:ln>
        </p:spPr>
      </p:pic>
      <p:sp>
        <p:nvSpPr>
          <p:cNvPr id="14" name="Hoofdtekst - niveau één…"/>
          <p:cNvSpPr txBox="1">
            <a:spLocks noGrp="1"/>
          </p:cNvSpPr>
          <p:nvPr>
            <p:ph type="body" sz="quarter" idx="1" hasCustomPrompt="1"/>
          </p:nvPr>
        </p:nvSpPr>
        <p:spPr>
          <a:xfrm>
            <a:off x="630000" y="5638800"/>
            <a:ext cx="5004001" cy="277000"/>
          </a:xfrm>
          <a:prstGeom prst="rect">
            <a:avLst/>
          </a:prstGeom>
        </p:spPr>
        <p:txBody>
          <a:bodyPr>
            <a:normAutofit/>
          </a:bodyPr>
          <a:lstStyle>
            <a:lvl1pPr marL="0" indent="0">
              <a:lnSpc>
                <a:spcPct val="100000"/>
              </a:lnSpc>
              <a:buSzTx/>
              <a:buFontTx/>
              <a:buNone/>
            </a:lvl1pPr>
            <a:lvl2pPr>
              <a:lnSpc>
                <a:spcPct val="100000"/>
              </a:lnSpc>
              <a:buFontTx/>
            </a:lvl2pPr>
            <a:lvl3pPr>
              <a:lnSpc>
                <a:spcPct val="100000"/>
              </a:lnSpc>
              <a:buFontTx/>
            </a:lvl3pPr>
            <a:lvl4pPr>
              <a:lnSpc>
                <a:spcPct val="100000"/>
              </a:lnSpc>
              <a:buFontTx/>
            </a:lvl4pPr>
            <a:lvl5pPr>
              <a:lnSpc>
                <a:spcPct val="100000"/>
              </a:lnSpc>
              <a:buFontTx/>
            </a:lvl5pPr>
          </a:lstStyle>
          <a:p>
            <a:r>
              <a:t>Naam presentator</a:t>
            </a:r>
          </a:p>
          <a:p>
            <a:pPr lvl="1"/>
            <a:endParaRPr/>
          </a:p>
          <a:p>
            <a:pPr lvl="2"/>
            <a:endParaRPr/>
          </a:p>
          <a:p>
            <a:pPr lvl="3"/>
            <a:endParaRPr/>
          </a:p>
          <a:p>
            <a:pPr lvl="4"/>
            <a:endParaRPr/>
          </a:p>
        </p:txBody>
      </p:sp>
      <p:sp>
        <p:nvSpPr>
          <p:cNvPr id="15" name="Klik om een titel in te voegen"/>
          <p:cNvSpPr txBox="1">
            <a:spLocks noGrp="1"/>
          </p:cNvSpPr>
          <p:nvPr>
            <p:ph type="title" hasCustomPrompt="1"/>
          </p:nvPr>
        </p:nvSpPr>
        <p:spPr>
          <a:xfrm>
            <a:off x="630000" y="2011832"/>
            <a:ext cx="5004001" cy="1988668"/>
          </a:xfrm>
          <a:prstGeom prst="rect">
            <a:avLst/>
          </a:prstGeom>
        </p:spPr>
        <p:txBody>
          <a:bodyPr anchor="b">
            <a:normAutofit/>
          </a:bodyPr>
          <a:lstStyle>
            <a:lvl1pPr>
              <a:lnSpc>
                <a:spcPct val="100000"/>
              </a:lnSpc>
              <a:defRPr sz="3600"/>
            </a:lvl1pPr>
          </a:lstStyle>
          <a:p>
            <a:r>
              <a:t>Klik om een titel in te voegen</a:t>
            </a:r>
          </a:p>
        </p:txBody>
      </p:sp>
      <p:sp>
        <p:nvSpPr>
          <p:cNvPr id="16" name="Tijdelijke aanduiding voor tekst 8"/>
          <p:cNvSpPr>
            <a:spLocks noGrp="1"/>
          </p:cNvSpPr>
          <p:nvPr>
            <p:ph type="body" sz="quarter" idx="21" hasCustomPrompt="1"/>
          </p:nvPr>
        </p:nvSpPr>
        <p:spPr>
          <a:xfrm>
            <a:off x="630000" y="5960874"/>
            <a:ext cx="5004001" cy="277000"/>
          </a:xfrm>
          <a:prstGeom prst="rect">
            <a:avLst/>
          </a:prstGeom>
        </p:spPr>
        <p:txBody>
          <a:bodyPr>
            <a:normAutofit/>
          </a:bodyPr>
          <a:lstStyle>
            <a:lvl1pPr marL="0" indent="0">
              <a:lnSpc>
                <a:spcPct val="100000"/>
              </a:lnSpc>
              <a:buSzTx/>
              <a:buFontTx/>
              <a:buNone/>
            </a:lvl1pPr>
          </a:lstStyle>
          <a:p>
            <a:r>
              <a:t>Datum</a:t>
            </a:r>
          </a:p>
        </p:txBody>
      </p:sp>
      <p:sp>
        <p:nvSpPr>
          <p:cNvPr id="17" name="Dianummer"/>
          <p:cNvSpPr txBox="1">
            <a:spLocks noGrp="1"/>
          </p:cNvSpPr>
          <p:nvPr>
            <p:ph type="sldNum" sz="quarter" idx="2"/>
          </p:nvPr>
        </p:nvSpPr>
        <p:spPr>
          <a:xfrm>
            <a:off x="12244999" y="6449991"/>
            <a:ext cx="127001" cy="127001"/>
          </a:xfrm>
          <a:prstGeom prst="rect">
            <a:avLst/>
          </a:prstGeom>
        </p:spPr>
        <p:txBody>
          <a:bodyPr/>
          <a:lstStyle>
            <a:lvl1pPr>
              <a:defRPr sz="100" b="0">
                <a:solidFill>
                  <a:srgbClr val="E3E7EC"/>
                </a:solidFill>
              </a:defRPr>
            </a:lvl1pPr>
          </a:lstStyle>
          <a:p>
            <a:fld id="{86CB4B4D-7CA3-9044-876B-883B54F8677D}" type="slidenum">
              <a:t>‹nr.›</a:t>
            </a:fld>
            <a:endParaRPr/>
          </a:p>
        </p:txBody>
      </p:sp>
      <p:pic>
        <p:nvPicPr>
          <p:cNvPr id="18" name="Logo" descr="Logo"/>
          <p:cNvPicPr>
            <a:picLocks noChangeAspect="1"/>
          </p:cNvPicPr>
          <p:nvPr/>
        </p:nvPicPr>
        <p:blipFill>
          <a:blip r:embed="rId3"/>
          <a:stretch>
            <a:fillRect/>
          </a:stretch>
        </p:blipFill>
        <p:spPr>
          <a:xfrm>
            <a:off x="0" y="0"/>
            <a:ext cx="12192000" cy="1682496"/>
          </a:xfrm>
          <a:prstGeom prst="rect">
            <a:avLst/>
          </a:prstGeom>
          <a:ln w="12700">
            <a:miter lim="400000"/>
          </a:ln>
        </p:spPr>
      </p:pic>
    </p:spTree>
    <p:extLst>
      <p:ext uri="{BB962C8B-B14F-4D97-AF65-F5344CB8AC3E}">
        <p14:creationId xmlns:p14="http://schemas.microsoft.com/office/powerpoint/2010/main" val="366042601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ekst">
    <p:spTree>
      <p:nvGrpSpPr>
        <p:cNvPr id="1" name=""/>
        <p:cNvGrpSpPr/>
        <p:nvPr/>
      </p:nvGrpSpPr>
      <p:grpSpPr>
        <a:xfrm>
          <a:off x="0" y="0"/>
          <a:ext cx="0" cy="0"/>
          <a:chOff x="0" y="0"/>
          <a:chExt cx="0" cy="0"/>
        </a:xfrm>
      </p:grpSpPr>
      <p:sp>
        <p:nvSpPr>
          <p:cNvPr id="25" name="Klik om een titel in te voegen"/>
          <p:cNvSpPr txBox="1">
            <a:spLocks noGrp="1"/>
          </p:cNvSpPr>
          <p:nvPr>
            <p:ph type="title" hasCustomPrompt="1"/>
          </p:nvPr>
        </p:nvSpPr>
        <p:spPr>
          <a:xfrm>
            <a:off x="630000" y="640150"/>
            <a:ext cx="4975200" cy="887477"/>
          </a:xfrm>
          <a:prstGeom prst="rect">
            <a:avLst/>
          </a:prstGeom>
        </p:spPr>
        <p:txBody>
          <a:bodyPr>
            <a:normAutofit/>
          </a:bodyPr>
          <a:lstStyle/>
          <a:p>
            <a:r>
              <a:t>Klik om een titel in te voegen</a:t>
            </a:r>
          </a:p>
        </p:txBody>
      </p:sp>
      <p:sp>
        <p:nvSpPr>
          <p:cNvPr id="26" name="Dianummer"/>
          <p:cNvSpPr txBox="1">
            <a:spLocks noGrp="1"/>
          </p:cNvSpPr>
          <p:nvPr>
            <p:ph type="sldNum" sz="quarter" idx="2"/>
          </p:nvPr>
        </p:nvSpPr>
        <p:spPr>
          <a:prstGeom prst="rect">
            <a:avLst/>
          </a:prstGeom>
        </p:spPr>
        <p:txBody>
          <a:bodyPr/>
          <a:lstStyle/>
          <a:p>
            <a:fld id="{86CB4B4D-7CA3-9044-876B-883B54F8677D}" type="slidenum">
              <a:t>‹nr.›</a:t>
            </a:fld>
            <a:endParaRPr/>
          </a:p>
        </p:txBody>
      </p:sp>
      <p:sp>
        <p:nvSpPr>
          <p:cNvPr id="27" name="Hoofdtekst - niveau één…"/>
          <p:cNvSpPr txBox="1">
            <a:spLocks noGrp="1"/>
          </p:cNvSpPr>
          <p:nvPr>
            <p:ph type="body" sz="half" idx="1"/>
          </p:nvPr>
        </p:nvSpPr>
        <p:spPr>
          <a:xfrm>
            <a:off x="630000" y="1526400"/>
            <a:ext cx="4975200" cy="4690801"/>
          </a:xfrm>
          <a:prstGeom prst="rect">
            <a:avLst/>
          </a:prstGeom>
        </p:spPr>
        <p:txBody>
          <a:bodyPr>
            <a:normAutofit/>
          </a:bodyPr>
          <a:lstStyle>
            <a:lvl1pPr>
              <a:buFont typeface="Verdana"/>
            </a:lvl1pPr>
            <a:lvl2pPr>
              <a:buFont typeface="Verdana"/>
            </a:lvl2pPr>
            <a:lvl3pPr>
              <a:buFont typeface="Verdana"/>
            </a:lvl3pPr>
            <a:lvl4pPr>
              <a:buFont typeface="Verdana"/>
            </a:lvl4pPr>
            <a:lvl5pPr>
              <a:buFont typeface="Verdana"/>
            </a:lvl5pPr>
          </a:lstStyle>
          <a:p>
            <a:r>
              <a:t>Hoofdtekst - niveau één</a:t>
            </a:r>
          </a:p>
          <a:p>
            <a:pPr lvl="1"/>
            <a:r>
              <a:t>Hoofdtekst - niveau twee</a:t>
            </a:r>
          </a:p>
          <a:p>
            <a:pPr lvl="2"/>
            <a:r>
              <a:t>Hoofdtekst - niveau drie</a:t>
            </a:r>
          </a:p>
          <a:p>
            <a:pPr lvl="3"/>
            <a:r>
              <a:t>Hoofdtekst - niveau vier</a:t>
            </a:r>
          </a:p>
          <a:p>
            <a:pPr lvl="4"/>
            <a:r>
              <a:t>Hoofdtekst - niveau vijf</a:t>
            </a:r>
          </a:p>
        </p:txBody>
      </p:sp>
    </p:spTree>
    <p:extLst>
      <p:ext uri="{BB962C8B-B14F-4D97-AF65-F5344CB8AC3E}">
        <p14:creationId xmlns:p14="http://schemas.microsoft.com/office/powerpoint/2010/main" val="376146050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ekst en foto">
    <p:spTree>
      <p:nvGrpSpPr>
        <p:cNvPr id="1" name=""/>
        <p:cNvGrpSpPr/>
        <p:nvPr/>
      </p:nvGrpSpPr>
      <p:grpSpPr>
        <a:xfrm>
          <a:off x="0" y="0"/>
          <a:ext cx="0" cy="0"/>
          <a:chOff x="0" y="0"/>
          <a:chExt cx="0" cy="0"/>
        </a:xfrm>
      </p:grpSpPr>
      <p:sp>
        <p:nvSpPr>
          <p:cNvPr id="34" name="Tijdelijke aanduiding voor afbeelding 2"/>
          <p:cNvSpPr>
            <a:spLocks noGrp="1"/>
          </p:cNvSpPr>
          <p:nvPr>
            <p:ph type="pic" idx="21"/>
          </p:nvPr>
        </p:nvSpPr>
        <p:spPr>
          <a:xfrm>
            <a:off x="6096000" y="0"/>
            <a:ext cx="6096000" cy="6858000"/>
          </a:xfrm>
          <a:prstGeom prst="rect">
            <a:avLst/>
          </a:prstGeom>
        </p:spPr>
        <p:txBody>
          <a:bodyPr lIns="91439" tIns="45719" rIns="91439" bIns="45719"/>
          <a:lstStyle/>
          <a:p>
            <a:endParaRPr/>
          </a:p>
        </p:txBody>
      </p:sp>
      <p:sp>
        <p:nvSpPr>
          <p:cNvPr id="35" name="Klik om een titel in te voegen"/>
          <p:cNvSpPr txBox="1">
            <a:spLocks noGrp="1"/>
          </p:cNvSpPr>
          <p:nvPr>
            <p:ph type="title" hasCustomPrompt="1"/>
          </p:nvPr>
        </p:nvSpPr>
        <p:spPr>
          <a:xfrm>
            <a:off x="630000" y="640150"/>
            <a:ext cx="4973359" cy="887477"/>
          </a:xfrm>
          <a:prstGeom prst="rect">
            <a:avLst/>
          </a:prstGeom>
        </p:spPr>
        <p:txBody>
          <a:bodyPr>
            <a:normAutofit/>
          </a:bodyPr>
          <a:lstStyle/>
          <a:p>
            <a:r>
              <a:t>Klik om een titel in te voegen</a:t>
            </a:r>
          </a:p>
        </p:txBody>
      </p:sp>
      <p:sp>
        <p:nvSpPr>
          <p:cNvPr id="36"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
        <p:nvSpPr>
          <p:cNvPr id="37" name="Hoofdtekst - niveau één…"/>
          <p:cNvSpPr txBox="1">
            <a:spLocks noGrp="1"/>
          </p:cNvSpPr>
          <p:nvPr>
            <p:ph type="body" sz="half" idx="1"/>
          </p:nvPr>
        </p:nvSpPr>
        <p:spPr>
          <a:xfrm>
            <a:off x="630000" y="1526400"/>
            <a:ext cx="4973359" cy="4690801"/>
          </a:xfrm>
          <a:prstGeom prst="rect">
            <a:avLst/>
          </a:prstGeom>
        </p:spPr>
        <p:txBody>
          <a:bodyPr>
            <a:normAutofit/>
          </a:body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38" name="Tijdelijke aanduiding voor tekst 4"/>
          <p:cNvSpPr>
            <a:spLocks noGrp="1"/>
          </p:cNvSpPr>
          <p:nvPr>
            <p:ph type="body" sz="quarter" idx="22" hasCustomPrompt="1"/>
          </p:nvPr>
        </p:nvSpPr>
        <p:spPr>
          <a:xfrm>
            <a:off x="11745600" y="6501600"/>
            <a:ext cx="446400" cy="79201"/>
          </a:xfrm>
          <a:prstGeom prst="rect">
            <a:avLst/>
          </a:prstGeom>
          <a:solidFill>
            <a:schemeClr val="accent2"/>
          </a:solidFill>
        </p:spPr>
        <p:txBody>
          <a:bodyPr>
            <a:normAutofit/>
          </a:bodyPr>
          <a:lstStyle>
            <a:lvl1pPr marL="0" indent="0">
              <a:lnSpc>
                <a:spcPct val="1000"/>
              </a:lnSpc>
              <a:buSzTx/>
              <a:buFontTx/>
              <a:buNone/>
              <a:defRPr sz="100"/>
            </a:lvl1pPr>
          </a:lstStyle>
          <a:p>
            <a:r>
              <a:t> </a:t>
            </a:r>
          </a:p>
        </p:txBody>
      </p:sp>
    </p:spTree>
    <p:extLst>
      <p:ext uri="{BB962C8B-B14F-4D97-AF65-F5344CB8AC3E}">
        <p14:creationId xmlns:p14="http://schemas.microsoft.com/office/powerpoint/2010/main" val="357429294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45" name="Tijdelijke aanduiding voor afbeelding 2"/>
          <p:cNvSpPr>
            <a:spLocks noGrp="1"/>
          </p:cNvSpPr>
          <p:nvPr>
            <p:ph type="pic" idx="21"/>
          </p:nvPr>
        </p:nvSpPr>
        <p:spPr>
          <a:xfrm>
            <a:off x="0" y="0"/>
            <a:ext cx="12192000" cy="6858000"/>
          </a:xfrm>
          <a:prstGeom prst="rect">
            <a:avLst/>
          </a:prstGeom>
        </p:spPr>
        <p:txBody>
          <a:bodyPr lIns="91439" tIns="45719" rIns="91439" bIns="45719"/>
          <a:lstStyle/>
          <a:p>
            <a:endParaRPr/>
          </a:p>
        </p:txBody>
      </p:sp>
      <p:sp>
        <p:nvSpPr>
          <p:cNvPr id="46"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
        <p:nvSpPr>
          <p:cNvPr id="47" name="Rechthoek 1"/>
          <p:cNvSpPr/>
          <p:nvPr/>
        </p:nvSpPr>
        <p:spPr>
          <a:xfrm>
            <a:off x="0" y="6501581"/>
            <a:ext cx="445294" cy="79201"/>
          </a:xfrm>
          <a:prstGeom prst="rect">
            <a:avLst/>
          </a:prstGeom>
          <a:solidFill>
            <a:schemeClr val="accent2"/>
          </a:solidFill>
          <a:ln w="12700">
            <a:miter lim="400000"/>
          </a:ln>
        </p:spPr>
        <p:txBody>
          <a:bodyPr lIns="45719" rIns="45719" anchor="ctr"/>
          <a:lstStyle/>
          <a:p>
            <a:pPr algn="ctr">
              <a:defRPr>
                <a:solidFill>
                  <a:srgbClr val="FFFFFF"/>
                </a:solidFill>
              </a:defRPr>
            </a:pPr>
            <a:endParaRPr/>
          </a:p>
        </p:txBody>
      </p:sp>
      <p:sp>
        <p:nvSpPr>
          <p:cNvPr id="48" name="Hoofdtekst - niveau één…"/>
          <p:cNvSpPr txBox="1">
            <a:spLocks noGrp="1"/>
          </p:cNvSpPr>
          <p:nvPr>
            <p:ph type="body" sz="quarter" idx="1" hasCustomPrompt="1"/>
          </p:nvPr>
        </p:nvSpPr>
        <p:spPr>
          <a:xfrm>
            <a:off x="0" y="6501600"/>
            <a:ext cx="446400" cy="79201"/>
          </a:xfrm>
          <a:prstGeom prst="rect">
            <a:avLst/>
          </a:prstGeom>
          <a:solidFill>
            <a:schemeClr val="accent2"/>
          </a:solidFill>
        </p:spPr>
        <p:txBody>
          <a:bodyPr>
            <a:normAutofit/>
          </a:bodyPr>
          <a:lstStyle>
            <a:lvl1pPr marL="0" indent="0">
              <a:lnSpc>
                <a:spcPct val="1000"/>
              </a:lnSpc>
              <a:buSzTx/>
              <a:buFontTx/>
              <a:buNone/>
              <a:defRPr sz="100"/>
            </a:lvl1pPr>
            <a:lvl2pPr marL="330800" indent="-17599">
              <a:lnSpc>
                <a:spcPct val="1000"/>
              </a:lnSpc>
              <a:buFontTx/>
              <a:defRPr sz="100"/>
            </a:lvl2pPr>
            <a:lvl3pPr marL="647599" indent="-17599">
              <a:lnSpc>
                <a:spcPct val="1000"/>
              </a:lnSpc>
              <a:buFontTx/>
              <a:defRPr sz="100"/>
            </a:lvl3pPr>
            <a:lvl4pPr marL="960799" indent="-17599">
              <a:lnSpc>
                <a:spcPct val="1000"/>
              </a:lnSpc>
              <a:buFontTx/>
              <a:defRPr sz="100"/>
            </a:lvl4pPr>
            <a:lvl5pPr marL="1277600" indent="-17599">
              <a:lnSpc>
                <a:spcPct val="1000"/>
              </a:lnSpc>
              <a:buFontTx/>
              <a:defRPr sz="100"/>
            </a:lvl5pPr>
          </a:lstStyle>
          <a:p>
            <a:r>
              <a:t> </a:t>
            </a:r>
          </a:p>
          <a:p>
            <a:pPr lvl="1"/>
            <a:endParaRPr/>
          </a:p>
          <a:p>
            <a:pPr lvl="2"/>
            <a:endParaRPr/>
          </a:p>
          <a:p>
            <a:pPr lvl="3"/>
            <a:endParaRPr/>
          </a:p>
          <a:p>
            <a:pPr lvl="4"/>
            <a:endParaRPr/>
          </a:p>
        </p:txBody>
      </p:sp>
      <p:sp>
        <p:nvSpPr>
          <p:cNvPr id="49" name="Tijdelijke aanduiding voor tekst 4"/>
          <p:cNvSpPr>
            <a:spLocks noGrp="1"/>
          </p:cNvSpPr>
          <p:nvPr>
            <p:ph type="body" sz="quarter" idx="22" hasCustomPrompt="1"/>
          </p:nvPr>
        </p:nvSpPr>
        <p:spPr>
          <a:xfrm>
            <a:off x="11745600" y="6501600"/>
            <a:ext cx="446400" cy="79201"/>
          </a:xfrm>
          <a:prstGeom prst="rect">
            <a:avLst/>
          </a:prstGeom>
          <a:solidFill>
            <a:schemeClr val="accent2"/>
          </a:solidFill>
        </p:spPr>
        <p:txBody>
          <a:bodyPr>
            <a:normAutofit/>
          </a:bodyPr>
          <a:lstStyle>
            <a:lvl1pPr marL="0" indent="0">
              <a:lnSpc>
                <a:spcPct val="1000"/>
              </a:lnSpc>
              <a:buSzTx/>
              <a:buFontTx/>
              <a:buNone/>
              <a:defRPr sz="100"/>
            </a:lvl1pPr>
          </a:lstStyle>
          <a:p>
            <a:r>
              <a:t> </a:t>
            </a:r>
          </a:p>
        </p:txBody>
      </p:sp>
    </p:spTree>
    <p:extLst>
      <p:ext uri="{BB962C8B-B14F-4D97-AF65-F5344CB8AC3E}">
        <p14:creationId xmlns:p14="http://schemas.microsoft.com/office/powerpoint/2010/main" val="244117538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Quote">
    <p:bg>
      <p:bgPr>
        <a:solidFill>
          <a:schemeClr val="accent2"/>
        </a:solidFill>
        <a:effectLst/>
      </p:bgPr>
    </p:bg>
    <p:spTree>
      <p:nvGrpSpPr>
        <p:cNvPr id="1" name=""/>
        <p:cNvGrpSpPr/>
        <p:nvPr/>
      </p:nvGrpSpPr>
      <p:grpSpPr>
        <a:xfrm>
          <a:off x="0" y="0"/>
          <a:ext cx="0" cy="0"/>
          <a:chOff x="0" y="0"/>
          <a:chExt cx="0" cy="0"/>
        </a:xfrm>
      </p:grpSpPr>
      <p:sp>
        <p:nvSpPr>
          <p:cNvPr id="56" name="[quote]"/>
          <p:cNvSpPr txBox="1">
            <a:spLocks noGrp="1"/>
          </p:cNvSpPr>
          <p:nvPr>
            <p:ph type="title" hasCustomPrompt="1"/>
          </p:nvPr>
        </p:nvSpPr>
        <p:spPr>
          <a:xfrm>
            <a:off x="630000" y="1052513"/>
            <a:ext cx="8407674" cy="3609042"/>
          </a:xfrm>
          <a:prstGeom prst="rect">
            <a:avLst/>
          </a:prstGeom>
        </p:spPr>
        <p:txBody>
          <a:bodyPr anchor="b">
            <a:normAutofit/>
          </a:bodyPr>
          <a:lstStyle>
            <a:lvl1pPr>
              <a:defRPr sz="5000"/>
            </a:lvl1pPr>
          </a:lstStyle>
          <a:p>
            <a:r>
              <a:t>[quote]</a:t>
            </a:r>
          </a:p>
        </p:txBody>
      </p:sp>
      <p:sp>
        <p:nvSpPr>
          <p:cNvPr id="57" name="Hoofdtekst - niveau één…"/>
          <p:cNvSpPr txBox="1">
            <a:spLocks noGrp="1"/>
          </p:cNvSpPr>
          <p:nvPr>
            <p:ph type="body" sz="quarter" idx="1" hasCustomPrompt="1"/>
          </p:nvPr>
        </p:nvSpPr>
        <p:spPr>
          <a:xfrm>
            <a:off x="630000" y="4957891"/>
            <a:ext cx="8407674" cy="278475"/>
          </a:xfrm>
          <a:prstGeom prst="rect">
            <a:avLst/>
          </a:prstGeom>
        </p:spPr>
        <p:txBody>
          <a:bodyPr>
            <a:normAutofit/>
          </a:bodyPr>
          <a:lstStyle>
            <a:lvl1pPr marL="179999" indent="-179999">
              <a:buFont typeface="Verdana"/>
              <a:buChar char="-"/>
            </a:lvl1pPr>
            <a:lvl2pPr marL="0" indent="457200">
              <a:buSzTx/>
              <a:buFont typeface="Verdana"/>
              <a:buNone/>
            </a:lvl2pPr>
            <a:lvl3pPr marL="0" indent="914400">
              <a:buSzTx/>
              <a:buFont typeface="Verdana"/>
              <a:buNone/>
            </a:lvl3pPr>
            <a:lvl4pPr marL="0" indent="1371600">
              <a:buSzTx/>
              <a:buFont typeface="Verdana"/>
              <a:buNone/>
            </a:lvl4pPr>
            <a:lvl5pPr marL="0" indent="1828800">
              <a:buSzTx/>
              <a:buFont typeface="Verdana"/>
              <a:buNone/>
            </a:lvl5pPr>
          </a:lstStyle>
          <a:p>
            <a:r>
              <a:t>[quotee]</a:t>
            </a:r>
          </a:p>
          <a:p>
            <a:pPr lvl="1"/>
            <a:endParaRPr/>
          </a:p>
          <a:p>
            <a:pPr lvl="2"/>
            <a:endParaRPr/>
          </a:p>
          <a:p>
            <a:pPr lvl="3"/>
            <a:endParaRPr/>
          </a:p>
          <a:p>
            <a:pPr lvl="4"/>
            <a:endParaRPr/>
          </a:p>
        </p:txBody>
      </p:sp>
      <p:sp>
        <p:nvSpPr>
          <p:cNvPr id="58" name="Dianummer"/>
          <p:cNvSpPr txBox="1">
            <a:spLocks noGrp="1"/>
          </p:cNvSpPr>
          <p:nvPr>
            <p:ph type="sldNum" sz="quarter" idx="2"/>
          </p:nvPr>
        </p:nvSpPr>
        <p:spPr>
          <a:prstGeom prst="rect">
            <a:avLst/>
          </a:prstGeom>
        </p:spPr>
        <p:txBody>
          <a:bodyPr/>
          <a:lstStyle/>
          <a:p>
            <a:fld id="{86CB4B4D-7CA3-9044-876B-883B54F8677D}" type="slidenum">
              <a:t>‹nr.›</a:t>
            </a:fld>
            <a:endParaRPr/>
          </a:p>
        </p:txBody>
      </p:sp>
      <p:sp>
        <p:nvSpPr>
          <p:cNvPr id="59" name="Rechthoek 1"/>
          <p:cNvSpPr/>
          <p:nvPr/>
        </p:nvSpPr>
        <p:spPr>
          <a:xfrm>
            <a:off x="0" y="6501581"/>
            <a:ext cx="445294" cy="79201"/>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60" name="Rechthoek 2"/>
          <p:cNvSpPr/>
          <p:nvPr/>
        </p:nvSpPr>
        <p:spPr>
          <a:xfrm>
            <a:off x="11746706" y="6501581"/>
            <a:ext cx="445295" cy="79201"/>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410521565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Afsluiting">
    <p:bg>
      <p:bgPr>
        <a:solidFill>
          <a:schemeClr val="accent2"/>
        </a:solidFill>
        <a:effectLst/>
      </p:bgPr>
    </p:bg>
    <p:spTree>
      <p:nvGrpSpPr>
        <p:cNvPr id="1" name=""/>
        <p:cNvGrpSpPr/>
        <p:nvPr/>
      </p:nvGrpSpPr>
      <p:grpSpPr>
        <a:xfrm>
          <a:off x="0" y="0"/>
          <a:ext cx="0" cy="0"/>
          <a:chOff x="0" y="0"/>
          <a:chExt cx="0" cy="0"/>
        </a:xfrm>
      </p:grpSpPr>
      <p:pic>
        <p:nvPicPr>
          <p:cNvPr id="67" name="Picture 9" descr="Picture 9"/>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68" name="Logo" descr="Logo"/>
          <p:cNvPicPr>
            <a:picLocks noChangeAspect="1"/>
          </p:cNvPicPr>
          <p:nvPr/>
        </p:nvPicPr>
        <p:blipFill>
          <a:blip r:embed="rId3"/>
          <a:stretch>
            <a:fillRect/>
          </a:stretch>
        </p:blipFill>
        <p:spPr>
          <a:xfrm>
            <a:off x="0" y="0"/>
            <a:ext cx="12192000" cy="1682496"/>
          </a:xfrm>
          <a:prstGeom prst="rect">
            <a:avLst/>
          </a:prstGeom>
          <a:ln w="12700">
            <a:miter lim="400000"/>
          </a:ln>
        </p:spPr>
      </p:pic>
      <p:sp>
        <p:nvSpPr>
          <p:cNvPr id="69" name="[bedankje]"/>
          <p:cNvSpPr txBox="1">
            <a:spLocks noGrp="1"/>
          </p:cNvSpPr>
          <p:nvPr>
            <p:ph type="title" hasCustomPrompt="1"/>
          </p:nvPr>
        </p:nvSpPr>
        <p:spPr>
          <a:xfrm>
            <a:off x="630000" y="2587751"/>
            <a:ext cx="5079685" cy="1682497"/>
          </a:xfrm>
          <a:prstGeom prst="rect">
            <a:avLst/>
          </a:prstGeom>
        </p:spPr>
        <p:txBody>
          <a:bodyPr anchor="ctr">
            <a:normAutofit/>
          </a:bodyPr>
          <a:lstStyle/>
          <a:p>
            <a:r>
              <a:t>[bedankje]</a:t>
            </a:r>
          </a:p>
        </p:txBody>
      </p:sp>
      <p:sp>
        <p:nvSpPr>
          <p:cNvPr id="70" name="Dianummer"/>
          <p:cNvSpPr txBox="1">
            <a:spLocks noGrp="1"/>
          </p:cNvSpPr>
          <p:nvPr>
            <p:ph type="sldNum" sz="quarter" idx="2"/>
          </p:nvPr>
        </p:nvSpPr>
        <p:spPr>
          <a:xfrm>
            <a:off x="12244999" y="6449991"/>
            <a:ext cx="127001" cy="127001"/>
          </a:xfrm>
          <a:prstGeom prst="rect">
            <a:avLst/>
          </a:prstGeom>
        </p:spPr>
        <p:txBody>
          <a:bodyPr/>
          <a:lstStyle>
            <a:lvl1pPr>
              <a:defRPr sz="100" b="0">
                <a:solidFill>
                  <a:srgbClr val="E3E7EC"/>
                </a:solidFill>
              </a:defRPr>
            </a:lvl1pPr>
          </a:lstStyle>
          <a:p>
            <a:fld id="{86CB4B4D-7CA3-9044-876B-883B54F8677D}" type="slidenum">
              <a:t>‹nr.›</a:t>
            </a:fld>
            <a:endParaRPr/>
          </a:p>
        </p:txBody>
      </p:sp>
      <p:sp>
        <p:nvSpPr>
          <p:cNvPr id="71" name="Hoofdtekst - niveau één…"/>
          <p:cNvSpPr txBox="1">
            <a:spLocks noGrp="1"/>
          </p:cNvSpPr>
          <p:nvPr>
            <p:ph type="body" sz="quarter" idx="1" hasCustomPrompt="1"/>
          </p:nvPr>
        </p:nvSpPr>
        <p:spPr>
          <a:xfrm>
            <a:off x="630000" y="6159629"/>
            <a:ext cx="5004001" cy="153889"/>
          </a:xfrm>
          <a:prstGeom prst="rect">
            <a:avLst/>
          </a:prstGeom>
        </p:spPr>
        <p:txBody>
          <a:bodyPr>
            <a:normAutofit/>
          </a:bodyPr>
          <a:lstStyle>
            <a:lvl1pPr marL="0" indent="0">
              <a:lnSpc>
                <a:spcPct val="100000"/>
              </a:lnSpc>
              <a:buSzTx/>
              <a:buFontTx/>
              <a:buNone/>
              <a:defRPr sz="1000"/>
            </a:lvl1pPr>
            <a:lvl2pPr marL="489199" indent="-175999">
              <a:lnSpc>
                <a:spcPct val="100000"/>
              </a:lnSpc>
              <a:buFontTx/>
              <a:defRPr sz="1000"/>
            </a:lvl2pPr>
            <a:lvl3pPr marL="805999" indent="-175999">
              <a:lnSpc>
                <a:spcPct val="100000"/>
              </a:lnSpc>
              <a:buFontTx/>
              <a:defRPr sz="1000"/>
            </a:lvl3pPr>
            <a:lvl4pPr marL="1119199" indent="-176000">
              <a:lnSpc>
                <a:spcPct val="100000"/>
              </a:lnSpc>
              <a:buFontTx/>
              <a:defRPr sz="1000"/>
            </a:lvl4pPr>
            <a:lvl5pPr marL="1436000" indent="-176000">
              <a:lnSpc>
                <a:spcPct val="100000"/>
              </a:lnSpc>
              <a:buFontTx/>
              <a:defRPr sz="1000"/>
            </a:lvl5pPr>
          </a:lstStyle>
          <a:p>
            <a:r>
              <a:t>Naam presentator, telefoonnummer</a:t>
            </a:r>
          </a:p>
          <a:p>
            <a:pPr lvl="1"/>
            <a:endParaRPr/>
          </a:p>
          <a:p>
            <a:pPr lvl="2"/>
            <a:endParaRPr/>
          </a:p>
          <a:p>
            <a:pPr lvl="3"/>
            <a:endParaRPr/>
          </a:p>
          <a:p>
            <a:pPr lvl="4"/>
            <a:endParaRPr/>
          </a:p>
        </p:txBody>
      </p:sp>
      <p:sp>
        <p:nvSpPr>
          <p:cNvPr id="72" name="Прямокутник 4"/>
          <p:cNvSpPr txBox="1"/>
          <p:nvPr/>
        </p:nvSpPr>
        <p:spPr>
          <a:xfrm>
            <a:off x="629998" y="4687632"/>
            <a:ext cx="489503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400"/>
              </a:spcBef>
              <a:defRPr sz="1400" b="1"/>
            </a:pPr>
            <a:r>
              <a:t>Meer weten?</a:t>
            </a:r>
          </a:p>
          <a:p>
            <a:pPr>
              <a:defRPr sz="1400"/>
            </a:pPr>
            <a:r>
              <a:t>Kijk op </a:t>
            </a:r>
            <a:r>
              <a:rPr u="sng">
                <a:uFill>
                  <a:solidFill>
                    <a:srgbClr val="000000"/>
                  </a:solidFill>
                </a:uFill>
                <a:hlinkClick r:id="rId4"/>
              </a:rPr>
              <a:t>rijkswaterstaat.nl</a:t>
            </a:r>
            <a:r>
              <a:rPr>
                <a:solidFill>
                  <a:schemeClr val="accent1"/>
                </a:solidFill>
              </a:rPr>
              <a:t> </a:t>
            </a:r>
            <a:r>
              <a:t>en volg onze online kanalen</a:t>
            </a:r>
          </a:p>
        </p:txBody>
      </p:sp>
    </p:spTree>
    <p:extLst>
      <p:ext uri="{BB962C8B-B14F-4D97-AF65-F5344CB8AC3E}">
        <p14:creationId xmlns:p14="http://schemas.microsoft.com/office/powerpoint/2010/main" val="211261812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Leeg - voet zw-zw">
    <p:spTree>
      <p:nvGrpSpPr>
        <p:cNvPr id="1" name=""/>
        <p:cNvGrpSpPr/>
        <p:nvPr/>
      </p:nvGrpSpPr>
      <p:grpSpPr>
        <a:xfrm>
          <a:off x="0" y="0"/>
          <a:ext cx="0" cy="0"/>
          <a:chOff x="0" y="0"/>
          <a:chExt cx="0" cy="0"/>
        </a:xfrm>
      </p:grpSpPr>
      <p:sp>
        <p:nvSpPr>
          <p:cNvPr id="7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83569319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Leeg - voet zw-w">
    <p:spTree>
      <p:nvGrpSpPr>
        <p:cNvPr id="1" name=""/>
        <p:cNvGrpSpPr/>
        <p:nvPr/>
      </p:nvGrpSpPr>
      <p:grpSpPr>
        <a:xfrm>
          <a:off x="0" y="0"/>
          <a:ext cx="0" cy="0"/>
          <a:chOff x="0" y="0"/>
          <a:chExt cx="0" cy="0"/>
        </a:xfrm>
      </p:grpSpPr>
      <p:sp>
        <p:nvSpPr>
          <p:cNvPr id="86"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5020189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Leeg - voet w-zw">
    <p:spTree>
      <p:nvGrpSpPr>
        <p:cNvPr id="1" name=""/>
        <p:cNvGrpSpPr/>
        <p:nvPr/>
      </p:nvGrpSpPr>
      <p:grpSpPr>
        <a:xfrm>
          <a:off x="0" y="0"/>
          <a:ext cx="0" cy="0"/>
          <a:chOff x="0" y="0"/>
          <a:chExt cx="0" cy="0"/>
        </a:xfrm>
      </p:grpSpPr>
      <p:sp>
        <p:nvSpPr>
          <p:cNvPr id="9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886872820"/>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Leeg - voet w-w">
    <p:spTree>
      <p:nvGrpSpPr>
        <p:cNvPr id="1" name=""/>
        <p:cNvGrpSpPr/>
        <p:nvPr/>
      </p:nvGrpSpPr>
      <p:grpSpPr>
        <a:xfrm>
          <a:off x="0" y="0"/>
          <a:ext cx="0" cy="0"/>
          <a:chOff x="0" y="0"/>
          <a:chExt cx="0" cy="0"/>
        </a:xfrm>
      </p:grpSpPr>
      <p:sp>
        <p:nvSpPr>
          <p:cNvPr id="100"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222714800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Dia 2">
    <p:spTree>
      <p:nvGrpSpPr>
        <p:cNvPr id="1" name=""/>
        <p:cNvGrpSpPr/>
        <p:nvPr/>
      </p:nvGrpSpPr>
      <p:grpSpPr>
        <a:xfrm>
          <a:off x="0" y="0"/>
          <a:ext cx="0" cy="0"/>
          <a:chOff x="0" y="0"/>
          <a:chExt cx="0" cy="0"/>
        </a:xfrm>
      </p:grpSpPr>
      <p:pic>
        <p:nvPicPr>
          <p:cNvPr id="107" name="Afbeelding 4" descr="Afbeelding 4"/>
          <p:cNvPicPr>
            <a:picLocks noChangeAspect="1"/>
          </p:cNvPicPr>
          <p:nvPr/>
        </p:nvPicPr>
        <p:blipFill>
          <a:blip r:embed="rId2"/>
          <a:stretch>
            <a:fillRect/>
          </a:stretch>
        </p:blipFill>
        <p:spPr>
          <a:xfrm>
            <a:off x="0" y="0"/>
            <a:ext cx="6108971" cy="6858000"/>
          </a:xfrm>
          <a:prstGeom prst="rect">
            <a:avLst/>
          </a:prstGeom>
          <a:ln w="12700">
            <a:miter lim="400000"/>
          </a:ln>
        </p:spPr>
      </p:pic>
      <p:sp>
        <p:nvSpPr>
          <p:cNvPr id="108" name="Dia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109" name="Afbeelding 8" descr="Afbeelding 8"/>
          <p:cNvPicPr>
            <a:picLocks noChangeAspect="1"/>
          </p:cNvPicPr>
          <p:nvPr/>
        </p:nvPicPr>
        <p:blipFill>
          <a:blip r:embed="rId3"/>
          <a:stretch>
            <a:fillRect/>
          </a:stretch>
        </p:blipFill>
        <p:spPr>
          <a:xfrm>
            <a:off x="6683502" y="0"/>
            <a:ext cx="5508498" cy="6858000"/>
          </a:xfrm>
          <a:prstGeom prst="rect">
            <a:avLst/>
          </a:prstGeom>
          <a:ln w="12700">
            <a:miter lim="400000"/>
          </a:ln>
        </p:spPr>
      </p:pic>
    </p:spTree>
    <p:extLst>
      <p:ext uri="{BB962C8B-B14F-4D97-AF65-F5344CB8AC3E}">
        <p14:creationId xmlns:p14="http://schemas.microsoft.com/office/powerpoint/2010/main" val="142754388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Dia 3">
    <p:spTree>
      <p:nvGrpSpPr>
        <p:cNvPr id="1" name=""/>
        <p:cNvGrpSpPr/>
        <p:nvPr/>
      </p:nvGrpSpPr>
      <p:grpSpPr>
        <a:xfrm>
          <a:off x="0" y="0"/>
          <a:ext cx="0" cy="0"/>
          <a:chOff x="0" y="0"/>
          <a:chExt cx="0" cy="0"/>
        </a:xfrm>
      </p:grpSpPr>
      <p:pic>
        <p:nvPicPr>
          <p:cNvPr id="116" name="Afbeelding 8" descr="Afbeelding 8"/>
          <p:cNvPicPr>
            <a:picLocks noChangeAspect="1"/>
          </p:cNvPicPr>
          <p:nvPr/>
        </p:nvPicPr>
        <p:blipFill>
          <a:blip r:embed="rId2"/>
          <a:stretch>
            <a:fillRect/>
          </a:stretch>
        </p:blipFill>
        <p:spPr>
          <a:xfrm>
            <a:off x="0" y="0"/>
            <a:ext cx="6108971" cy="6858000"/>
          </a:xfrm>
          <a:prstGeom prst="rect">
            <a:avLst/>
          </a:prstGeom>
          <a:ln w="12700">
            <a:miter lim="400000"/>
          </a:ln>
        </p:spPr>
      </p:pic>
      <p:pic>
        <p:nvPicPr>
          <p:cNvPr id="117" name="Afbeelding 6" descr="Afbeelding 6"/>
          <p:cNvPicPr>
            <a:picLocks noChangeAspect="1"/>
          </p:cNvPicPr>
          <p:nvPr/>
        </p:nvPicPr>
        <p:blipFill>
          <a:blip r:embed="rId3"/>
          <a:stretch>
            <a:fillRect/>
          </a:stretch>
        </p:blipFill>
        <p:spPr>
          <a:xfrm>
            <a:off x="6637781" y="0"/>
            <a:ext cx="5554219" cy="6858000"/>
          </a:xfrm>
          <a:prstGeom prst="rect">
            <a:avLst/>
          </a:prstGeom>
          <a:ln w="12700">
            <a:miter lim="400000"/>
          </a:ln>
        </p:spPr>
      </p:pic>
      <p:sp>
        <p:nvSpPr>
          <p:cNvPr id="11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02495237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Dia 4">
    <p:spTree>
      <p:nvGrpSpPr>
        <p:cNvPr id="1" name=""/>
        <p:cNvGrpSpPr/>
        <p:nvPr/>
      </p:nvGrpSpPr>
      <p:grpSpPr>
        <a:xfrm>
          <a:off x="0" y="0"/>
          <a:ext cx="0" cy="0"/>
          <a:chOff x="0" y="0"/>
          <a:chExt cx="0" cy="0"/>
        </a:xfrm>
      </p:grpSpPr>
      <p:pic>
        <p:nvPicPr>
          <p:cNvPr id="125" name="Picture 6" descr="Picture 6"/>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26"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180888870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Dia 5">
    <p:spTree>
      <p:nvGrpSpPr>
        <p:cNvPr id="1" name=""/>
        <p:cNvGrpSpPr/>
        <p:nvPr/>
      </p:nvGrpSpPr>
      <p:grpSpPr>
        <a:xfrm>
          <a:off x="0" y="0"/>
          <a:ext cx="0" cy="0"/>
          <a:chOff x="0" y="0"/>
          <a:chExt cx="0" cy="0"/>
        </a:xfrm>
      </p:grpSpPr>
      <p:pic>
        <p:nvPicPr>
          <p:cNvPr id="133" name="Picture 1" descr="Picture 1"/>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34"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108008422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Dia 6">
    <p:spTree>
      <p:nvGrpSpPr>
        <p:cNvPr id="1" name=""/>
        <p:cNvGrpSpPr/>
        <p:nvPr/>
      </p:nvGrpSpPr>
      <p:grpSpPr>
        <a:xfrm>
          <a:off x="0" y="0"/>
          <a:ext cx="0" cy="0"/>
          <a:chOff x="0" y="0"/>
          <a:chExt cx="0" cy="0"/>
        </a:xfrm>
      </p:grpSpPr>
      <p:pic>
        <p:nvPicPr>
          <p:cNvPr id="141" name="Afbeelding 8" descr="Afbeelding 8"/>
          <p:cNvPicPr>
            <a:picLocks noChangeAspect="1"/>
          </p:cNvPicPr>
          <p:nvPr/>
        </p:nvPicPr>
        <p:blipFill>
          <a:blip r:embed="rId2"/>
          <a:stretch>
            <a:fillRect/>
          </a:stretch>
        </p:blipFill>
        <p:spPr>
          <a:xfrm>
            <a:off x="0" y="0"/>
            <a:ext cx="6108192" cy="6858000"/>
          </a:xfrm>
          <a:prstGeom prst="rect">
            <a:avLst/>
          </a:prstGeom>
          <a:ln w="12700">
            <a:miter lim="400000"/>
          </a:ln>
        </p:spPr>
      </p:pic>
      <p:pic>
        <p:nvPicPr>
          <p:cNvPr id="142" name="Afbeelding 4" descr="Afbeelding 4"/>
          <p:cNvPicPr>
            <a:picLocks noChangeAspect="1"/>
          </p:cNvPicPr>
          <p:nvPr/>
        </p:nvPicPr>
        <p:blipFill>
          <a:blip r:embed="rId3"/>
          <a:stretch>
            <a:fillRect/>
          </a:stretch>
        </p:blipFill>
        <p:spPr>
          <a:xfrm>
            <a:off x="6645402" y="0"/>
            <a:ext cx="5546598" cy="6858000"/>
          </a:xfrm>
          <a:prstGeom prst="rect">
            <a:avLst/>
          </a:prstGeom>
          <a:ln w="12700">
            <a:miter lim="400000"/>
          </a:ln>
        </p:spPr>
      </p:pic>
      <p:sp>
        <p:nvSpPr>
          <p:cNvPr id="14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9365625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Dia 7">
    <p:spTree>
      <p:nvGrpSpPr>
        <p:cNvPr id="1" name=""/>
        <p:cNvGrpSpPr/>
        <p:nvPr/>
      </p:nvGrpSpPr>
      <p:grpSpPr>
        <a:xfrm>
          <a:off x="0" y="0"/>
          <a:ext cx="0" cy="0"/>
          <a:chOff x="0" y="0"/>
          <a:chExt cx="0" cy="0"/>
        </a:xfrm>
      </p:grpSpPr>
      <p:pic>
        <p:nvPicPr>
          <p:cNvPr id="150" name="Afbeelding 6" descr="Afbeelding 6"/>
          <p:cNvPicPr>
            <a:picLocks noChangeAspect="1"/>
          </p:cNvPicPr>
          <p:nvPr/>
        </p:nvPicPr>
        <p:blipFill>
          <a:blip r:embed="rId2"/>
          <a:stretch>
            <a:fillRect/>
          </a:stretch>
        </p:blipFill>
        <p:spPr>
          <a:xfrm>
            <a:off x="0" y="0"/>
            <a:ext cx="6108192" cy="6858000"/>
          </a:xfrm>
          <a:prstGeom prst="rect">
            <a:avLst/>
          </a:prstGeom>
          <a:ln w="12700">
            <a:miter lim="400000"/>
          </a:ln>
        </p:spPr>
      </p:pic>
      <p:pic>
        <p:nvPicPr>
          <p:cNvPr id="151" name="Afbeelding 4" descr="Afbeelding 4"/>
          <p:cNvPicPr>
            <a:picLocks noChangeAspect="1"/>
          </p:cNvPicPr>
          <p:nvPr/>
        </p:nvPicPr>
        <p:blipFill>
          <a:blip r:embed="rId3"/>
          <a:stretch>
            <a:fillRect/>
          </a:stretch>
        </p:blipFill>
        <p:spPr>
          <a:xfrm>
            <a:off x="6615683" y="0"/>
            <a:ext cx="5576317" cy="6858000"/>
          </a:xfrm>
          <a:prstGeom prst="rect">
            <a:avLst/>
          </a:prstGeom>
          <a:ln w="12700">
            <a:miter lim="400000"/>
          </a:ln>
        </p:spPr>
      </p:pic>
      <p:sp>
        <p:nvSpPr>
          <p:cNvPr id="152"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57853777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Dia 8">
    <p:spTree>
      <p:nvGrpSpPr>
        <p:cNvPr id="1" name=""/>
        <p:cNvGrpSpPr/>
        <p:nvPr/>
      </p:nvGrpSpPr>
      <p:grpSpPr>
        <a:xfrm>
          <a:off x="0" y="0"/>
          <a:ext cx="0" cy="0"/>
          <a:chOff x="0" y="0"/>
          <a:chExt cx="0" cy="0"/>
        </a:xfrm>
      </p:grpSpPr>
      <p:pic>
        <p:nvPicPr>
          <p:cNvPr id="159" name="Afbeelding 8" descr="Afbeelding 8"/>
          <p:cNvPicPr>
            <a:picLocks noChangeAspect="1"/>
          </p:cNvPicPr>
          <p:nvPr/>
        </p:nvPicPr>
        <p:blipFill>
          <a:blip r:embed="rId2"/>
          <a:stretch>
            <a:fillRect/>
          </a:stretch>
        </p:blipFill>
        <p:spPr>
          <a:xfrm>
            <a:off x="6088379" y="0"/>
            <a:ext cx="6103621" cy="6858000"/>
          </a:xfrm>
          <a:prstGeom prst="rect">
            <a:avLst/>
          </a:prstGeom>
          <a:ln w="12700">
            <a:miter lim="400000"/>
          </a:ln>
        </p:spPr>
      </p:pic>
      <p:pic>
        <p:nvPicPr>
          <p:cNvPr id="160" name="Afbeelding 4" descr="Afbeelding 4"/>
          <p:cNvPicPr>
            <a:picLocks noChangeAspect="1"/>
          </p:cNvPicPr>
          <p:nvPr/>
        </p:nvPicPr>
        <p:blipFill>
          <a:blip r:embed="rId3"/>
          <a:stretch>
            <a:fillRect/>
          </a:stretch>
        </p:blipFill>
        <p:spPr>
          <a:xfrm>
            <a:off x="0" y="0"/>
            <a:ext cx="4197097" cy="6858000"/>
          </a:xfrm>
          <a:prstGeom prst="rect">
            <a:avLst/>
          </a:prstGeom>
          <a:ln w="12700">
            <a:miter lim="400000"/>
          </a:ln>
        </p:spPr>
      </p:pic>
      <p:sp>
        <p:nvSpPr>
          <p:cNvPr id="161"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16888462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Dia 9">
    <p:spTree>
      <p:nvGrpSpPr>
        <p:cNvPr id="1" name=""/>
        <p:cNvGrpSpPr/>
        <p:nvPr/>
      </p:nvGrpSpPr>
      <p:grpSpPr>
        <a:xfrm>
          <a:off x="0" y="0"/>
          <a:ext cx="0" cy="0"/>
          <a:chOff x="0" y="0"/>
          <a:chExt cx="0" cy="0"/>
        </a:xfrm>
      </p:grpSpPr>
      <p:pic>
        <p:nvPicPr>
          <p:cNvPr id="168" name="Afbeelding 6" descr="Afbeelding 6"/>
          <p:cNvPicPr>
            <a:picLocks noChangeAspect="1"/>
          </p:cNvPicPr>
          <p:nvPr/>
        </p:nvPicPr>
        <p:blipFill>
          <a:blip r:embed="rId2"/>
          <a:stretch>
            <a:fillRect/>
          </a:stretch>
        </p:blipFill>
        <p:spPr>
          <a:xfrm>
            <a:off x="6088379" y="0"/>
            <a:ext cx="6103621" cy="6858000"/>
          </a:xfrm>
          <a:prstGeom prst="rect">
            <a:avLst/>
          </a:prstGeom>
          <a:ln w="12700">
            <a:miter lim="400000"/>
          </a:ln>
        </p:spPr>
      </p:pic>
      <p:pic>
        <p:nvPicPr>
          <p:cNvPr id="169" name="Afbeelding 4" descr="Afbeelding 4"/>
          <p:cNvPicPr>
            <a:picLocks noChangeAspect="1"/>
          </p:cNvPicPr>
          <p:nvPr/>
        </p:nvPicPr>
        <p:blipFill>
          <a:blip r:embed="rId3"/>
          <a:stretch>
            <a:fillRect/>
          </a:stretch>
        </p:blipFill>
        <p:spPr>
          <a:xfrm>
            <a:off x="0" y="0"/>
            <a:ext cx="4211574" cy="6858000"/>
          </a:xfrm>
          <a:prstGeom prst="rect">
            <a:avLst/>
          </a:prstGeom>
          <a:ln w="12700">
            <a:miter lim="400000"/>
          </a:ln>
        </p:spPr>
      </p:pic>
      <p:sp>
        <p:nvSpPr>
          <p:cNvPr id="170"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346784534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Dia 10">
    <p:spTree>
      <p:nvGrpSpPr>
        <p:cNvPr id="1" name=""/>
        <p:cNvGrpSpPr/>
        <p:nvPr/>
      </p:nvGrpSpPr>
      <p:grpSpPr>
        <a:xfrm>
          <a:off x="0" y="0"/>
          <a:ext cx="0" cy="0"/>
          <a:chOff x="0" y="0"/>
          <a:chExt cx="0" cy="0"/>
        </a:xfrm>
      </p:grpSpPr>
      <p:pic>
        <p:nvPicPr>
          <p:cNvPr id="177"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7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712709688"/>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Dia 11">
    <p:spTree>
      <p:nvGrpSpPr>
        <p:cNvPr id="1" name=""/>
        <p:cNvGrpSpPr/>
        <p:nvPr/>
      </p:nvGrpSpPr>
      <p:grpSpPr>
        <a:xfrm>
          <a:off x="0" y="0"/>
          <a:ext cx="0" cy="0"/>
          <a:chOff x="0" y="0"/>
          <a:chExt cx="0" cy="0"/>
        </a:xfrm>
      </p:grpSpPr>
      <p:pic>
        <p:nvPicPr>
          <p:cNvPr id="185"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86"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69413408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Dia 12">
    <p:spTree>
      <p:nvGrpSpPr>
        <p:cNvPr id="1" name=""/>
        <p:cNvGrpSpPr/>
        <p:nvPr/>
      </p:nvGrpSpPr>
      <p:grpSpPr>
        <a:xfrm>
          <a:off x="0" y="0"/>
          <a:ext cx="0" cy="0"/>
          <a:chOff x="0" y="0"/>
          <a:chExt cx="0" cy="0"/>
        </a:xfrm>
      </p:grpSpPr>
      <p:pic>
        <p:nvPicPr>
          <p:cNvPr id="193"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9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753450647"/>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Dia 13">
    <p:spTree>
      <p:nvGrpSpPr>
        <p:cNvPr id="1" name=""/>
        <p:cNvGrpSpPr/>
        <p:nvPr/>
      </p:nvGrpSpPr>
      <p:grpSpPr>
        <a:xfrm>
          <a:off x="0" y="0"/>
          <a:ext cx="0" cy="0"/>
          <a:chOff x="0" y="0"/>
          <a:chExt cx="0" cy="0"/>
        </a:xfrm>
      </p:grpSpPr>
      <p:pic>
        <p:nvPicPr>
          <p:cNvPr id="201"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02"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770736270"/>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Dia 14">
    <p:spTree>
      <p:nvGrpSpPr>
        <p:cNvPr id="1" name=""/>
        <p:cNvGrpSpPr/>
        <p:nvPr/>
      </p:nvGrpSpPr>
      <p:grpSpPr>
        <a:xfrm>
          <a:off x="0" y="0"/>
          <a:ext cx="0" cy="0"/>
          <a:chOff x="0" y="0"/>
          <a:chExt cx="0" cy="0"/>
        </a:xfrm>
      </p:grpSpPr>
      <p:pic>
        <p:nvPicPr>
          <p:cNvPr id="209"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1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08829580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Dia 15">
    <p:spTree>
      <p:nvGrpSpPr>
        <p:cNvPr id="1" name=""/>
        <p:cNvGrpSpPr/>
        <p:nvPr/>
      </p:nvGrpSpPr>
      <p:grpSpPr>
        <a:xfrm>
          <a:off x="0" y="0"/>
          <a:ext cx="0" cy="0"/>
          <a:chOff x="0" y="0"/>
          <a:chExt cx="0" cy="0"/>
        </a:xfrm>
      </p:grpSpPr>
      <p:pic>
        <p:nvPicPr>
          <p:cNvPr id="217"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1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169257352"/>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Dia 16">
    <p:spTree>
      <p:nvGrpSpPr>
        <p:cNvPr id="1" name=""/>
        <p:cNvGrpSpPr/>
        <p:nvPr/>
      </p:nvGrpSpPr>
      <p:grpSpPr>
        <a:xfrm>
          <a:off x="0" y="0"/>
          <a:ext cx="0" cy="0"/>
          <a:chOff x="0" y="0"/>
          <a:chExt cx="0" cy="0"/>
        </a:xfrm>
      </p:grpSpPr>
      <p:pic>
        <p:nvPicPr>
          <p:cNvPr id="225"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26"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36185748"/>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Dia 17">
    <p:spTree>
      <p:nvGrpSpPr>
        <p:cNvPr id="1" name=""/>
        <p:cNvGrpSpPr/>
        <p:nvPr/>
      </p:nvGrpSpPr>
      <p:grpSpPr>
        <a:xfrm>
          <a:off x="0" y="0"/>
          <a:ext cx="0" cy="0"/>
          <a:chOff x="0" y="0"/>
          <a:chExt cx="0" cy="0"/>
        </a:xfrm>
      </p:grpSpPr>
      <p:pic>
        <p:nvPicPr>
          <p:cNvPr id="233"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34"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323291163"/>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Dia 18">
    <p:spTree>
      <p:nvGrpSpPr>
        <p:cNvPr id="1" name=""/>
        <p:cNvGrpSpPr/>
        <p:nvPr/>
      </p:nvGrpSpPr>
      <p:grpSpPr>
        <a:xfrm>
          <a:off x="0" y="0"/>
          <a:ext cx="0" cy="0"/>
          <a:chOff x="0" y="0"/>
          <a:chExt cx="0" cy="0"/>
        </a:xfrm>
      </p:grpSpPr>
      <p:pic>
        <p:nvPicPr>
          <p:cNvPr id="241" name="Afbeelding 4" descr="Afbeelding 4"/>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42"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75475177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Dia 19">
    <p:spTree>
      <p:nvGrpSpPr>
        <p:cNvPr id="1" name=""/>
        <p:cNvGrpSpPr/>
        <p:nvPr/>
      </p:nvGrpSpPr>
      <p:grpSpPr>
        <a:xfrm>
          <a:off x="0" y="0"/>
          <a:ext cx="0" cy="0"/>
          <a:chOff x="0" y="0"/>
          <a:chExt cx="0" cy="0"/>
        </a:xfrm>
      </p:grpSpPr>
      <p:pic>
        <p:nvPicPr>
          <p:cNvPr id="24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50" name="Dia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251" name="RWS corporate presentatie 2026.jpg" descr="RWS corporate presentatie 2026.jpg"/>
          <p:cNvPicPr>
            <a:picLocks noChangeAspect="1"/>
          </p:cNvPicPr>
          <p:nvPr/>
        </p:nvPicPr>
        <p:blipFill>
          <a:blip r:embed="rId3"/>
          <a:stretch>
            <a:fillRect/>
          </a:stretch>
        </p:blipFill>
        <p:spPr>
          <a:xfrm>
            <a:off x="0" y="0"/>
            <a:ext cx="12192000" cy="6858000"/>
          </a:xfrm>
          <a:prstGeom prst="rect">
            <a:avLst/>
          </a:prstGeom>
          <a:ln w="12700">
            <a:miter lim="400000"/>
          </a:ln>
        </p:spPr>
      </p:pic>
    </p:spTree>
    <p:extLst>
      <p:ext uri="{BB962C8B-B14F-4D97-AF65-F5344CB8AC3E}">
        <p14:creationId xmlns:p14="http://schemas.microsoft.com/office/powerpoint/2010/main" val="3205777898"/>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Dia 20">
    <p:spTree>
      <p:nvGrpSpPr>
        <p:cNvPr id="1" name=""/>
        <p:cNvGrpSpPr/>
        <p:nvPr/>
      </p:nvGrpSpPr>
      <p:grpSpPr>
        <a:xfrm>
          <a:off x="0" y="0"/>
          <a:ext cx="0" cy="0"/>
          <a:chOff x="0" y="0"/>
          <a:chExt cx="0" cy="0"/>
        </a:xfrm>
      </p:grpSpPr>
      <p:pic>
        <p:nvPicPr>
          <p:cNvPr id="258" name="Afbeelding 8" descr="Afbeelding 8"/>
          <p:cNvPicPr>
            <a:picLocks noChangeAspect="1"/>
          </p:cNvPicPr>
          <p:nvPr/>
        </p:nvPicPr>
        <p:blipFill>
          <a:blip r:embed="rId2"/>
          <a:stretch>
            <a:fillRect/>
          </a:stretch>
        </p:blipFill>
        <p:spPr>
          <a:xfrm>
            <a:off x="3400044" y="0"/>
            <a:ext cx="8791957" cy="6858000"/>
          </a:xfrm>
          <a:prstGeom prst="rect">
            <a:avLst/>
          </a:prstGeom>
          <a:ln w="12700">
            <a:miter lim="400000"/>
          </a:ln>
        </p:spPr>
      </p:pic>
      <p:pic>
        <p:nvPicPr>
          <p:cNvPr id="259" name="Afbeelding 4" descr="Afbeelding 4"/>
          <p:cNvPicPr>
            <a:picLocks noChangeAspect="1"/>
          </p:cNvPicPr>
          <p:nvPr/>
        </p:nvPicPr>
        <p:blipFill>
          <a:blip r:embed="rId3"/>
          <a:stretch>
            <a:fillRect/>
          </a:stretch>
        </p:blipFill>
        <p:spPr>
          <a:xfrm>
            <a:off x="0" y="0"/>
            <a:ext cx="2976373" cy="6858000"/>
          </a:xfrm>
          <a:prstGeom prst="rect">
            <a:avLst/>
          </a:prstGeom>
          <a:ln w="12700">
            <a:miter lim="400000"/>
          </a:ln>
        </p:spPr>
      </p:pic>
      <p:sp>
        <p:nvSpPr>
          <p:cNvPr id="26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510058221"/>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Dia 21">
    <p:spTree>
      <p:nvGrpSpPr>
        <p:cNvPr id="1" name=""/>
        <p:cNvGrpSpPr/>
        <p:nvPr/>
      </p:nvGrpSpPr>
      <p:grpSpPr>
        <a:xfrm>
          <a:off x="0" y="0"/>
          <a:ext cx="0" cy="0"/>
          <a:chOff x="0" y="0"/>
          <a:chExt cx="0" cy="0"/>
        </a:xfrm>
      </p:grpSpPr>
      <p:pic>
        <p:nvPicPr>
          <p:cNvPr id="267" name="Afbeelding 8" descr="Afbeelding 8"/>
          <p:cNvPicPr>
            <a:picLocks noChangeAspect="1"/>
          </p:cNvPicPr>
          <p:nvPr/>
        </p:nvPicPr>
        <p:blipFill>
          <a:blip r:embed="rId2"/>
          <a:stretch>
            <a:fillRect/>
          </a:stretch>
        </p:blipFill>
        <p:spPr>
          <a:xfrm>
            <a:off x="3400044" y="0"/>
            <a:ext cx="8791957" cy="6858000"/>
          </a:xfrm>
          <a:prstGeom prst="rect">
            <a:avLst/>
          </a:prstGeom>
          <a:ln w="12700">
            <a:miter lim="400000"/>
          </a:ln>
        </p:spPr>
      </p:pic>
      <p:pic>
        <p:nvPicPr>
          <p:cNvPr id="268" name="Afbeelding 4" descr="Afbeelding 4"/>
          <p:cNvPicPr>
            <a:picLocks noChangeAspect="1"/>
          </p:cNvPicPr>
          <p:nvPr/>
        </p:nvPicPr>
        <p:blipFill>
          <a:blip r:embed="rId3"/>
          <a:stretch>
            <a:fillRect/>
          </a:stretch>
        </p:blipFill>
        <p:spPr>
          <a:xfrm>
            <a:off x="0" y="0"/>
            <a:ext cx="3156967" cy="6858000"/>
          </a:xfrm>
          <a:prstGeom prst="rect">
            <a:avLst/>
          </a:prstGeom>
          <a:ln w="12700">
            <a:miter lim="400000"/>
          </a:ln>
        </p:spPr>
      </p:pic>
      <p:sp>
        <p:nvSpPr>
          <p:cNvPr id="26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688584118"/>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Dia 22">
    <p:spTree>
      <p:nvGrpSpPr>
        <p:cNvPr id="1" name=""/>
        <p:cNvGrpSpPr/>
        <p:nvPr/>
      </p:nvGrpSpPr>
      <p:grpSpPr>
        <a:xfrm>
          <a:off x="0" y="0"/>
          <a:ext cx="0" cy="0"/>
          <a:chOff x="0" y="0"/>
          <a:chExt cx="0" cy="0"/>
        </a:xfrm>
      </p:grpSpPr>
      <p:pic>
        <p:nvPicPr>
          <p:cNvPr id="276" name="Afbeelding 4" descr="Afbeelding 4"/>
          <p:cNvPicPr>
            <a:picLocks noChangeAspect="1"/>
          </p:cNvPicPr>
          <p:nvPr/>
        </p:nvPicPr>
        <p:blipFill>
          <a:blip r:embed="rId2"/>
          <a:stretch>
            <a:fillRect/>
          </a:stretch>
        </p:blipFill>
        <p:spPr>
          <a:xfrm>
            <a:off x="0" y="0"/>
            <a:ext cx="2938273" cy="6858000"/>
          </a:xfrm>
          <a:prstGeom prst="rect">
            <a:avLst/>
          </a:prstGeom>
          <a:ln w="12700">
            <a:miter lim="400000"/>
          </a:ln>
        </p:spPr>
      </p:pic>
      <p:sp>
        <p:nvSpPr>
          <p:cNvPr id="277" name="Dianummer"/>
          <p:cNvSpPr txBox="1">
            <a:spLocks noGrp="1"/>
          </p:cNvSpPr>
          <p:nvPr>
            <p:ph type="sldNum" sz="quarter" idx="2"/>
          </p:nvPr>
        </p:nvSpPr>
        <p:spPr>
          <a:prstGeom prst="rect">
            <a:avLst/>
          </a:prstGeom>
        </p:spPr>
        <p:txBody>
          <a:bodyPr/>
          <a:lstStyle/>
          <a:p>
            <a:fld id="{86CB4B4D-7CA3-9044-876B-883B54F8677D}" type="slidenum">
              <a:t>‹nr.›</a:t>
            </a:fld>
            <a:endParaRPr/>
          </a:p>
        </p:txBody>
      </p:sp>
      <p:pic>
        <p:nvPicPr>
          <p:cNvPr id="278" name="Afbeelding 2" descr="Afbeelding 2"/>
          <p:cNvPicPr>
            <a:picLocks noChangeAspect="1"/>
          </p:cNvPicPr>
          <p:nvPr/>
        </p:nvPicPr>
        <p:blipFill>
          <a:blip r:embed="rId3"/>
          <a:stretch>
            <a:fillRect/>
          </a:stretch>
        </p:blipFill>
        <p:spPr>
          <a:xfrm>
            <a:off x="3397622" y="0"/>
            <a:ext cx="8794378" cy="6858000"/>
          </a:xfrm>
          <a:prstGeom prst="rect">
            <a:avLst/>
          </a:prstGeom>
          <a:ln w="12700">
            <a:miter lim="400000"/>
          </a:ln>
        </p:spPr>
      </p:pic>
    </p:spTree>
    <p:extLst>
      <p:ext uri="{BB962C8B-B14F-4D97-AF65-F5344CB8AC3E}">
        <p14:creationId xmlns:p14="http://schemas.microsoft.com/office/powerpoint/2010/main" val="3776474310"/>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Dia 23">
    <p:spTree>
      <p:nvGrpSpPr>
        <p:cNvPr id="1" name=""/>
        <p:cNvGrpSpPr/>
        <p:nvPr/>
      </p:nvGrpSpPr>
      <p:grpSpPr>
        <a:xfrm>
          <a:off x="0" y="0"/>
          <a:ext cx="0" cy="0"/>
          <a:chOff x="0" y="0"/>
          <a:chExt cx="0" cy="0"/>
        </a:xfrm>
      </p:grpSpPr>
      <p:pic>
        <p:nvPicPr>
          <p:cNvPr id="285" name="Afbeelding 11" descr="Afbeelding 11"/>
          <p:cNvPicPr>
            <a:picLocks noChangeAspect="1"/>
          </p:cNvPicPr>
          <p:nvPr/>
        </p:nvPicPr>
        <p:blipFill>
          <a:blip r:embed="rId2"/>
          <a:stretch>
            <a:fillRect/>
          </a:stretch>
        </p:blipFill>
        <p:spPr>
          <a:xfrm>
            <a:off x="3400044" y="0"/>
            <a:ext cx="8791957" cy="6858000"/>
          </a:xfrm>
          <a:prstGeom prst="rect">
            <a:avLst/>
          </a:prstGeom>
          <a:ln w="12700">
            <a:miter lim="400000"/>
          </a:ln>
        </p:spPr>
      </p:pic>
      <p:pic>
        <p:nvPicPr>
          <p:cNvPr id="286" name="Afbeelding 8" descr="Afbeelding 8"/>
          <p:cNvPicPr>
            <a:picLocks noChangeAspect="1"/>
          </p:cNvPicPr>
          <p:nvPr/>
        </p:nvPicPr>
        <p:blipFill>
          <a:blip r:embed="rId3"/>
          <a:stretch>
            <a:fillRect/>
          </a:stretch>
        </p:blipFill>
        <p:spPr>
          <a:xfrm>
            <a:off x="0" y="0"/>
            <a:ext cx="2900934" cy="6858000"/>
          </a:xfrm>
          <a:prstGeom prst="rect">
            <a:avLst/>
          </a:prstGeom>
          <a:ln w="12700">
            <a:miter lim="400000"/>
          </a:ln>
        </p:spPr>
      </p:pic>
      <p:sp>
        <p:nvSpPr>
          <p:cNvPr id="28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138304529"/>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Dia 24">
    <p:spTree>
      <p:nvGrpSpPr>
        <p:cNvPr id="1" name=""/>
        <p:cNvGrpSpPr/>
        <p:nvPr/>
      </p:nvGrpSpPr>
      <p:grpSpPr>
        <a:xfrm>
          <a:off x="0" y="0"/>
          <a:ext cx="0" cy="0"/>
          <a:chOff x="0" y="0"/>
          <a:chExt cx="0" cy="0"/>
        </a:xfrm>
      </p:grpSpPr>
      <p:pic>
        <p:nvPicPr>
          <p:cNvPr id="294" name="Afbeelding 4" descr="Afbeelding 4"/>
          <p:cNvPicPr>
            <a:picLocks noChangeAspect="1"/>
          </p:cNvPicPr>
          <p:nvPr/>
        </p:nvPicPr>
        <p:blipFill>
          <a:blip r:embed="rId2"/>
          <a:stretch>
            <a:fillRect/>
          </a:stretch>
        </p:blipFill>
        <p:spPr>
          <a:xfrm>
            <a:off x="0" y="0"/>
            <a:ext cx="3181036" cy="6858067"/>
          </a:xfrm>
          <a:prstGeom prst="rect">
            <a:avLst/>
          </a:prstGeom>
          <a:ln w="12700">
            <a:miter lim="400000"/>
          </a:ln>
        </p:spPr>
      </p:pic>
      <p:sp>
        <p:nvSpPr>
          <p:cNvPr id="295"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pic>
        <p:nvPicPr>
          <p:cNvPr id="296" name="Afbeelding 11" descr="Afbeelding 11"/>
          <p:cNvPicPr>
            <a:picLocks noChangeAspect="1"/>
          </p:cNvPicPr>
          <p:nvPr/>
        </p:nvPicPr>
        <p:blipFill>
          <a:blip r:embed="rId3"/>
          <a:stretch>
            <a:fillRect/>
          </a:stretch>
        </p:blipFill>
        <p:spPr>
          <a:xfrm>
            <a:off x="3397622" y="0"/>
            <a:ext cx="8794378" cy="6858000"/>
          </a:xfrm>
          <a:prstGeom prst="rect">
            <a:avLst/>
          </a:prstGeom>
          <a:ln w="12700">
            <a:miter lim="400000"/>
          </a:ln>
        </p:spPr>
      </p:pic>
    </p:spTree>
    <p:extLst>
      <p:ext uri="{BB962C8B-B14F-4D97-AF65-F5344CB8AC3E}">
        <p14:creationId xmlns:p14="http://schemas.microsoft.com/office/powerpoint/2010/main" val="2528913865"/>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Dia 25">
    <p:spTree>
      <p:nvGrpSpPr>
        <p:cNvPr id="1" name=""/>
        <p:cNvGrpSpPr/>
        <p:nvPr/>
      </p:nvGrpSpPr>
      <p:grpSpPr>
        <a:xfrm>
          <a:off x="0" y="0"/>
          <a:ext cx="0" cy="0"/>
          <a:chOff x="0" y="0"/>
          <a:chExt cx="0" cy="0"/>
        </a:xfrm>
      </p:grpSpPr>
      <p:pic>
        <p:nvPicPr>
          <p:cNvPr id="303" name="Afbeelding 8" descr="Afbeelding 8"/>
          <p:cNvPicPr>
            <a:picLocks noChangeAspect="1"/>
          </p:cNvPicPr>
          <p:nvPr/>
        </p:nvPicPr>
        <p:blipFill>
          <a:blip r:embed="rId2"/>
          <a:stretch>
            <a:fillRect/>
          </a:stretch>
        </p:blipFill>
        <p:spPr>
          <a:xfrm>
            <a:off x="3402431" y="0"/>
            <a:ext cx="8789569" cy="6858000"/>
          </a:xfrm>
          <a:prstGeom prst="rect">
            <a:avLst/>
          </a:prstGeom>
          <a:ln w="12700">
            <a:miter lim="400000"/>
          </a:ln>
        </p:spPr>
      </p:pic>
      <p:pic>
        <p:nvPicPr>
          <p:cNvPr id="304" name="Afbeelding 4" descr="Afbeelding 4"/>
          <p:cNvPicPr>
            <a:picLocks noChangeAspect="1"/>
          </p:cNvPicPr>
          <p:nvPr/>
        </p:nvPicPr>
        <p:blipFill>
          <a:blip r:embed="rId3"/>
          <a:stretch>
            <a:fillRect/>
          </a:stretch>
        </p:blipFill>
        <p:spPr>
          <a:xfrm>
            <a:off x="0" y="0"/>
            <a:ext cx="2614423" cy="6858000"/>
          </a:xfrm>
          <a:prstGeom prst="rect">
            <a:avLst/>
          </a:prstGeom>
          <a:ln w="12700">
            <a:miter lim="400000"/>
          </a:ln>
        </p:spPr>
      </p:pic>
      <p:sp>
        <p:nvSpPr>
          <p:cNvPr id="305"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2534574454"/>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Dia 26">
    <p:spTree>
      <p:nvGrpSpPr>
        <p:cNvPr id="1" name=""/>
        <p:cNvGrpSpPr/>
        <p:nvPr/>
      </p:nvGrpSpPr>
      <p:grpSpPr>
        <a:xfrm>
          <a:off x="0" y="0"/>
          <a:ext cx="0" cy="0"/>
          <a:chOff x="0" y="0"/>
          <a:chExt cx="0" cy="0"/>
        </a:xfrm>
      </p:grpSpPr>
      <p:pic>
        <p:nvPicPr>
          <p:cNvPr id="312" name="Afbeelding 4" descr="Afbeelding 4"/>
          <p:cNvPicPr>
            <a:picLocks noChangeAspect="1"/>
          </p:cNvPicPr>
          <p:nvPr/>
        </p:nvPicPr>
        <p:blipFill>
          <a:blip r:embed="rId2"/>
          <a:stretch>
            <a:fillRect/>
          </a:stretch>
        </p:blipFill>
        <p:spPr>
          <a:xfrm>
            <a:off x="0" y="0"/>
            <a:ext cx="2637283" cy="6858000"/>
          </a:xfrm>
          <a:prstGeom prst="rect">
            <a:avLst/>
          </a:prstGeom>
          <a:ln w="12700">
            <a:miter lim="400000"/>
          </a:ln>
        </p:spPr>
      </p:pic>
      <p:sp>
        <p:nvSpPr>
          <p:cNvPr id="313"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pic>
        <p:nvPicPr>
          <p:cNvPr id="314" name="Afbeelding 2" descr="Afbeelding 2"/>
          <p:cNvPicPr>
            <a:picLocks noChangeAspect="1"/>
          </p:cNvPicPr>
          <p:nvPr/>
        </p:nvPicPr>
        <p:blipFill>
          <a:blip r:embed="rId3"/>
          <a:stretch>
            <a:fillRect/>
          </a:stretch>
        </p:blipFill>
        <p:spPr>
          <a:xfrm>
            <a:off x="3397622" y="0"/>
            <a:ext cx="8794378" cy="6858000"/>
          </a:xfrm>
          <a:prstGeom prst="rect">
            <a:avLst/>
          </a:prstGeom>
          <a:ln w="12700">
            <a:miter lim="400000"/>
          </a:ln>
        </p:spPr>
      </p:pic>
    </p:spTree>
    <p:extLst>
      <p:ext uri="{BB962C8B-B14F-4D97-AF65-F5344CB8AC3E}">
        <p14:creationId xmlns:p14="http://schemas.microsoft.com/office/powerpoint/2010/main" val="2734592204"/>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Dia 27">
    <p:spTree>
      <p:nvGrpSpPr>
        <p:cNvPr id="1" name=""/>
        <p:cNvGrpSpPr/>
        <p:nvPr/>
      </p:nvGrpSpPr>
      <p:grpSpPr>
        <a:xfrm>
          <a:off x="0" y="0"/>
          <a:ext cx="0" cy="0"/>
          <a:chOff x="0" y="0"/>
          <a:chExt cx="0" cy="0"/>
        </a:xfrm>
      </p:grpSpPr>
      <p:pic>
        <p:nvPicPr>
          <p:cNvPr id="321" name="Afbeelding 4" descr="Afbeelding 4"/>
          <p:cNvPicPr>
            <a:picLocks noChangeAspect="1"/>
          </p:cNvPicPr>
          <p:nvPr/>
        </p:nvPicPr>
        <p:blipFill>
          <a:blip r:embed="rId2"/>
          <a:stretch>
            <a:fillRect/>
          </a:stretch>
        </p:blipFill>
        <p:spPr>
          <a:xfrm>
            <a:off x="0" y="0"/>
            <a:ext cx="4754118" cy="6858000"/>
          </a:xfrm>
          <a:prstGeom prst="rect">
            <a:avLst/>
          </a:prstGeom>
          <a:ln w="12700">
            <a:miter lim="400000"/>
          </a:ln>
        </p:spPr>
      </p:pic>
      <p:sp>
        <p:nvSpPr>
          <p:cNvPr id="322"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296114519"/>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Dia 28">
    <p:spTree>
      <p:nvGrpSpPr>
        <p:cNvPr id="1" name=""/>
        <p:cNvGrpSpPr/>
        <p:nvPr/>
      </p:nvGrpSpPr>
      <p:grpSpPr>
        <a:xfrm>
          <a:off x="0" y="0"/>
          <a:ext cx="0" cy="0"/>
          <a:chOff x="0" y="0"/>
          <a:chExt cx="0" cy="0"/>
        </a:xfrm>
      </p:grpSpPr>
      <p:pic>
        <p:nvPicPr>
          <p:cNvPr id="329" name="Afbeelding 4" descr="Afbeelding 4"/>
          <p:cNvPicPr>
            <a:picLocks noChangeAspect="1"/>
          </p:cNvPicPr>
          <p:nvPr/>
        </p:nvPicPr>
        <p:blipFill>
          <a:blip r:embed="rId2"/>
          <a:stretch>
            <a:fillRect/>
          </a:stretch>
        </p:blipFill>
        <p:spPr>
          <a:xfrm>
            <a:off x="0" y="0"/>
            <a:ext cx="4746498" cy="6858000"/>
          </a:xfrm>
          <a:prstGeom prst="rect">
            <a:avLst/>
          </a:prstGeom>
          <a:ln w="12700">
            <a:miter lim="400000"/>
          </a:ln>
        </p:spPr>
      </p:pic>
      <p:sp>
        <p:nvSpPr>
          <p:cNvPr id="33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75248403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Tips">
    <p:spTree>
      <p:nvGrpSpPr>
        <p:cNvPr id="1" name=""/>
        <p:cNvGrpSpPr/>
        <p:nvPr/>
      </p:nvGrpSpPr>
      <p:grpSpPr>
        <a:xfrm>
          <a:off x="0" y="0"/>
          <a:ext cx="0" cy="0"/>
          <a:chOff x="0" y="0"/>
          <a:chExt cx="0" cy="0"/>
        </a:xfrm>
      </p:grpSpPr>
      <p:grpSp>
        <p:nvGrpSpPr>
          <p:cNvPr id="340" name="Tip 1"/>
          <p:cNvGrpSpPr/>
          <p:nvPr/>
        </p:nvGrpSpPr>
        <p:grpSpPr>
          <a:xfrm>
            <a:off x="1114088" y="1391510"/>
            <a:ext cx="2304001" cy="4442461"/>
            <a:chOff x="0" y="0"/>
            <a:chExt cx="2304000" cy="4442460"/>
          </a:xfrm>
        </p:grpSpPr>
        <p:sp>
          <p:nvSpPr>
            <p:cNvPr id="337" name="Tip tekst"/>
            <p:cNvSpPr txBox="1"/>
            <p:nvPr/>
          </p:nvSpPr>
          <p:spPr>
            <a:xfrm>
              <a:off x="0" y="0"/>
              <a:ext cx="2304001" cy="44424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nSpc>
                  <a:spcPct val="110000"/>
                </a:lnSpc>
                <a:defRPr sz="900"/>
              </a:pPr>
              <a:r>
                <a:t>Geef je een presentatie over Rijkswaterstaat? Doe dan je voordeel met deze standaard PowerPoint. Deze presentatie bestaat uit inhoudelijke dia’s met onder meer onze geschiedenis, kerntaken en maatschappelijke ontwikkelingen. Gebruik de dia’s die je voor jóuw verhaal nodig hebt en verwijder de overige slides. </a:t>
              </a:r>
            </a:p>
            <a:p>
              <a:pPr>
                <a:lnSpc>
                  <a:spcPct val="110000"/>
                </a:lnSpc>
                <a:defRPr sz="900"/>
              </a:pPr>
              <a:endParaRPr/>
            </a:p>
            <a:p>
              <a:pPr>
                <a:lnSpc>
                  <a:spcPct val="110000"/>
                </a:lnSpc>
                <a:defRPr sz="900" b="1">
                  <a:solidFill>
                    <a:schemeClr val="accent1"/>
                  </a:solidFill>
                </a:defRPr>
              </a:pPr>
              <a:r>
                <a:t>Vaste en aanpasbare dia’s</a:t>
              </a:r>
            </a:p>
            <a:p>
              <a:pPr>
                <a:lnSpc>
                  <a:spcPct val="110000"/>
                </a:lnSpc>
                <a:defRPr sz="900"/>
              </a:pPr>
              <a:endParaRPr/>
            </a:p>
            <a:p>
              <a:pPr>
                <a:lnSpc>
                  <a:spcPct val="110000"/>
                </a:lnSpc>
                <a:defRPr sz="900"/>
              </a:pPr>
              <a:r>
                <a:t>Dit sjabloon bestaat uit een aantal vaste en aanpasbare dia’s. Op vaste dia’s kun je geen teksten aanpassen; op aanpasbare dia’s wel. Per dia vind je begeleidende sprekersnotities met in cursief een korte uitleg over de toepassing van de dia. </a:t>
              </a:r>
            </a:p>
            <a:p>
              <a:pPr>
                <a:lnSpc>
                  <a:spcPct val="110000"/>
                </a:lnSpc>
                <a:defRPr sz="900"/>
              </a:pPr>
              <a:endParaRPr/>
            </a:p>
            <a:p>
              <a:pPr>
                <a:lnSpc>
                  <a:spcPct val="110000"/>
                </a:lnSpc>
                <a:defRPr sz="900" b="1">
                  <a:solidFill>
                    <a:schemeClr val="accent1"/>
                  </a:solidFill>
                </a:defRPr>
              </a:pPr>
              <a:r>
                <a:t>Nieuwe aanpasbare dia toevoegen</a:t>
              </a:r>
            </a:p>
            <a:p>
              <a:pPr>
                <a:lnSpc>
                  <a:spcPct val="110000"/>
                </a:lnSpc>
                <a:defRPr sz="900"/>
              </a:pPr>
              <a:endParaRPr/>
            </a:p>
            <a:p>
              <a:pPr>
                <a:lnSpc>
                  <a:spcPct val="110000"/>
                </a:lnSpc>
                <a:defRPr sz="900"/>
              </a:pPr>
              <a:r>
                <a:t>Voeg indien gewenst eigen dia’s toe. Dit doe je door te klikken op de tab </a:t>
              </a:r>
              <a:r>
                <a:rPr b="1"/>
                <a:t>Start</a:t>
              </a:r>
              <a:r>
                <a:t>. Daarna klik je op de tekst onder </a:t>
              </a:r>
              <a:r>
                <a:rPr b="1"/>
                <a:t>Nieuwe dia</a:t>
              </a:r>
              <a:r>
                <a:t>. Vervolgens zie je een overzicht van alle dia’s in onze corporate huisstijl.</a:t>
              </a:r>
            </a:p>
          </p:txBody>
        </p:sp>
        <p:sp>
          <p:nvSpPr>
            <p:cNvPr id="338" name="Lijn"/>
            <p:cNvSpPr/>
            <p:nvPr/>
          </p:nvSpPr>
          <p:spPr>
            <a:xfrm>
              <a:off x="0" y="1845260"/>
              <a:ext cx="2304001" cy="1"/>
            </a:xfrm>
            <a:prstGeom prst="line">
              <a:avLst/>
            </a:prstGeom>
            <a:noFill/>
            <a:ln w="6350" cap="flat">
              <a:solidFill>
                <a:schemeClr val="accent1"/>
              </a:solidFill>
              <a:prstDash val="solid"/>
              <a:miter lim="800000"/>
            </a:ln>
            <a:effectLst/>
          </p:spPr>
          <p:txBody>
            <a:bodyPr wrap="square" lIns="45719" tIns="45719" rIns="45719" bIns="45719" numCol="1" anchor="t">
              <a:noAutofit/>
            </a:bodyPr>
            <a:lstStyle/>
            <a:p>
              <a:endParaRPr/>
            </a:p>
          </p:txBody>
        </p:sp>
        <p:sp>
          <p:nvSpPr>
            <p:cNvPr id="339" name="Lijn"/>
            <p:cNvSpPr/>
            <p:nvPr/>
          </p:nvSpPr>
          <p:spPr>
            <a:xfrm>
              <a:off x="0" y="3521163"/>
              <a:ext cx="2304001" cy="1"/>
            </a:xfrm>
            <a:prstGeom prst="line">
              <a:avLst/>
            </a:prstGeom>
            <a:noFill/>
            <a:ln w="6350" cap="flat">
              <a:solidFill>
                <a:schemeClr val="accent1"/>
              </a:solidFill>
              <a:prstDash val="solid"/>
              <a:miter lim="800000"/>
            </a:ln>
            <a:effectLst/>
          </p:spPr>
          <p:txBody>
            <a:bodyPr wrap="square" lIns="45719" tIns="45719" rIns="45719" bIns="45719" numCol="1" anchor="t">
              <a:noAutofit/>
            </a:bodyPr>
            <a:lstStyle/>
            <a:p>
              <a:endParaRPr/>
            </a:p>
          </p:txBody>
        </p:sp>
      </p:grpSp>
      <p:grpSp>
        <p:nvGrpSpPr>
          <p:cNvPr id="344" name="Tip 2"/>
          <p:cNvGrpSpPr/>
          <p:nvPr/>
        </p:nvGrpSpPr>
        <p:grpSpPr>
          <a:xfrm>
            <a:off x="3908090" y="1391508"/>
            <a:ext cx="2304001" cy="4749801"/>
            <a:chOff x="0" y="0"/>
            <a:chExt cx="2304000" cy="4749800"/>
          </a:xfrm>
        </p:grpSpPr>
        <p:sp>
          <p:nvSpPr>
            <p:cNvPr id="341" name="Tip tekst"/>
            <p:cNvSpPr txBox="1"/>
            <p:nvPr/>
          </p:nvSpPr>
          <p:spPr>
            <a:xfrm>
              <a:off x="0" y="0"/>
              <a:ext cx="2304001" cy="4749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nSpc>
                  <a:spcPct val="110000"/>
                </a:lnSpc>
                <a:defRPr sz="900" b="1">
                  <a:solidFill>
                    <a:schemeClr val="accent1"/>
                  </a:solidFill>
                </a:defRPr>
              </a:pPr>
              <a:r>
                <a:t>Persoonlijke details</a:t>
              </a:r>
            </a:p>
            <a:p>
              <a:pPr>
                <a:lnSpc>
                  <a:spcPct val="110000"/>
                </a:lnSpc>
                <a:defRPr sz="900" cap="all">
                  <a:solidFill>
                    <a:schemeClr val="accent1"/>
                  </a:solidFill>
                </a:defRPr>
              </a:pPr>
              <a:endParaRPr/>
            </a:p>
            <a:p>
              <a:pPr>
                <a:lnSpc>
                  <a:spcPct val="110000"/>
                </a:lnSpc>
                <a:defRPr sz="900"/>
              </a:pPr>
              <a:r>
                <a:t>Aan het begin van de presentatie kun je details, zoals jouw naam en de datum van de presentatie, toevoegen. Op de laatste dia kun je een afsluiting toevoegen, evenals jouw contactgegevens (e-mailadres en/of telefoonnummer).</a:t>
              </a:r>
            </a:p>
            <a:p>
              <a:pPr>
                <a:lnSpc>
                  <a:spcPct val="110000"/>
                </a:lnSpc>
                <a:defRPr sz="900"/>
              </a:pPr>
              <a:endParaRPr/>
            </a:p>
            <a:p>
              <a:pPr>
                <a:lnSpc>
                  <a:spcPct val="110000"/>
                </a:lnSpc>
                <a:defRPr sz="900" b="1">
                  <a:solidFill>
                    <a:schemeClr val="accent1"/>
                  </a:solidFill>
                </a:defRPr>
              </a:pPr>
              <a:r>
                <a:t>Teksten opmaken</a:t>
              </a:r>
            </a:p>
            <a:p>
              <a:pPr>
                <a:lnSpc>
                  <a:spcPct val="110000"/>
                </a:lnSpc>
                <a:defRPr sz="900"/>
              </a:pPr>
              <a:endParaRPr/>
            </a:p>
            <a:p>
              <a:pPr>
                <a:lnSpc>
                  <a:spcPct val="110000"/>
                </a:lnSpc>
                <a:defRPr sz="900"/>
              </a:pPr>
              <a:r>
                <a:t>Het lettergebruik van aanpasbare dia’s is vooraf ingesteld. Voor koppen gebruik je </a:t>
              </a:r>
              <a:r>
                <a:rPr b="1"/>
                <a:t>Verdana (Koppen)</a:t>
              </a:r>
              <a:r>
                <a:t> in blauw en lettergrootte 24. Voor andere teksten gebruik je </a:t>
              </a:r>
              <a:r>
                <a:rPr b="1"/>
                <a:t>Verdana (Hoofdtekst)</a:t>
              </a:r>
              <a:r>
                <a:t> in zwart en lettergrootte 18. </a:t>
              </a:r>
            </a:p>
            <a:p>
              <a:pPr marL="171450" indent="-171450">
                <a:lnSpc>
                  <a:spcPct val="110000"/>
                </a:lnSpc>
                <a:buSzPct val="100000"/>
                <a:buFont typeface="Arial"/>
                <a:buChar char="•"/>
                <a:defRPr sz="900"/>
              </a:pPr>
              <a:r>
                <a:t>Onder de tab </a:t>
              </a:r>
              <a:r>
                <a:rPr b="1"/>
                <a:t>Start</a:t>
              </a:r>
              <a:r>
                <a:t> kun je het lettertype en de lettergrootte aanpassen. Om consistent te blijven, adviseren we om Verdana voor alle teksten (koppen, hoofdtekst en onderschriften) te gebruiken;</a:t>
              </a:r>
            </a:p>
            <a:p>
              <a:pPr marL="171450" indent="-171450">
                <a:lnSpc>
                  <a:spcPct val="110000"/>
                </a:lnSpc>
                <a:buSzPct val="100000"/>
                <a:buFont typeface="Arial"/>
                <a:buChar char="•"/>
                <a:defRPr sz="900"/>
              </a:pPr>
              <a:r>
                <a:t>Je kunt de lettergrootte aanpassen als deze te groot is voor de dia. Let er wel op dat de informatie goed leesbaar blijft voor het publiek.</a:t>
              </a:r>
            </a:p>
            <a:p>
              <a:pPr>
                <a:lnSpc>
                  <a:spcPct val="110000"/>
                </a:lnSpc>
                <a:defRPr sz="900"/>
              </a:pPr>
              <a:endParaRPr/>
            </a:p>
          </p:txBody>
        </p:sp>
        <p:sp>
          <p:nvSpPr>
            <p:cNvPr id="342" name="Lijn"/>
            <p:cNvSpPr/>
            <p:nvPr/>
          </p:nvSpPr>
          <p:spPr>
            <a:xfrm>
              <a:off x="0" y="192493"/>
              <a:ext cx="2304001" cy="1"/>
            </a:xfrm>
            <a:prstGeom prst="line">
              <a:avLst/>
            </a:prstGeom>
            <a:noFill/>
            <a:ln w="6350" cap="flat">
              <a:solidFill>
                <a:schemeClr val="accent1"/>
              </a:solidFill>
              <a:prstDash val="solid"/>
              <a:miter lim="800000"/>
            </a:ln>
            <a:effectLst/>
          </p:spPr>
          <p:txBody>
            <a:bodyPr wrap="square" lIns="45719" tIns="45719" rIns="45719" bIns="45719" numCol="1" anchor="t">
              <a:noAutofit/>
            </a:bodyPr>
            <a:lstStyle/>
            <a:p>
              <a:endParaRPr/>
            </a:p>
          </p:txBody>
        </p:sp>
        <p:sp>
          <p:nvSpPr>
            <p:cNvPr id="343" name="Lijn"/>
            <p:cNvSpPr/>
            <p:nvPr/>
          </p:nvSpPr>
          <p:spPr>
            <a:xfrm>
              <a:off x="0" y="1719682"/>
              <a:ext cx="2304001" cy="1"/>
            </a:xfrm>
            <a:prstGeom prst="line">
              <a:avLst/>
            </a:prstGeom>
            <a:noFill/>
            <a:ln w="6350" cap="flat">
              <a:solidFill>
                <a:schemeClr val="accent1"/>
              </a:solidFill>
              <a:prstDash val="solid"/>
              <a:miter lim="800000"/>
            </a:ln>
            <a:effectLst/>
          </p:spPr>
          <p:txBody>
            <a:bodyPr wrap="square" lIns="45719" tIns="45719" rIns="45719" bIns="45719" numCol="1" anchor="t">
              <a:noAutofit/>
            </a:bodyPr>
            <a:lstStyle/>
            <a:p>
              <a:endParaRPr/>
            </a:p>
          </p:txBody>
        </p:sp>
      </p:grpSp>
      <p:grpSp>
        <p:nvGrpSpPr>
          <p:cNvPr id="347" name="Tip 3"/>
          <p:cNvGrpSpPr/>
          <p:nvPr/>
        </p:nvGrpSpPr>
        <p:grpSpPr>
          <a:xfrm>
            <a:off x="6641621" y="1391508"/>
            <a:ext cx="2304001" cy="2752091"/>
            <a:chOff x="0" y="0"/>
            <a:chExt cx="2304000" cy="2752089"/>
          </a:xfrm>
        </p:grpSpPr>
        <p:sp>
          <p:nvSpPr>
            <p:cNvPr id="345" name="Tip tekst"/>
            <p:cNvSpPr txBox="1"/>
            <p:nvPr/>
          </p:nvSpPr>
          <p:spPr>
            <a:xfrm>
              <a:off x="0" y="0"/>
              <a:ext cx="2304001" cy="27520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defTabSz="531979">
                <a:lnSpc>
                  <a:spcPct val="110000"/>
                </a:lnSpc>
                <a:defRPr sz="900" b="1">
                  <a:solidFill>
                    <a:schemeClr val="accent1"/>
                  </a:solidFill>
                </a:defRPr>
              </a:pPr>
              <a:r>
                <a:t>Beeldmateriaal instellen</a:t>
              </a:r>
            </a:p>
            <a:p>
              <a:pPr defTabSz="531979">
                <a:lnSpc>
                  <a:spcPct val="110000"/>
                </a:lnSpc>
                <a:defRPr sz="900"/>
              </a:pPr>
              <a:endParaRPr/>
            </a:p>
            <a:p>
              <a:pPr>
                <a:lnSpc>
                  <a:spcPct val="110000"/>
                </a:lnSpc>
                <a:defRPr sz="900"/>
              </a:pPr>
              <a:r>
                <a:t>Op aanpasbare dia’s kun je foto’s en andere afbeeldingen toevoegen. Het kader is vooraf ingesteld. Dit betekent dat het fotokader altijd vanuit het midden wordt opgevuld zodat beeldmateriaal gecentreerd blijft. </a:t>
              </a:r>
            </a:p>
            <a:p>
              <a:pPr marL="171450" indent="-171450">
                <a:lnSpc>
                  <a:spcPct val="110000"/>
                </a:lnSpc>
                <a:buSzPct val="100000"/>
                <a:buFont typeface="Arial"/>
                <a:buChar char="•"/>
                <a:defRPr sz="900"/>
              </a:pPr>
              <a:r>
                <a:t>Klik op het icoontje in het lege fotokader; </a:t>
              </a:r>
            </a:p>
            <a:p>
              <a:pPr marL="171450" indent="-171450">
                <a:lnSpc>
                  <a:spcPct val="110000"/>
                </a:lnSpc>
                <a:buSzPct val="100000"/>
                <a:buFont typeface="Arial"/>
                <a:buChar char="•"/>
                <a:defRPr sz="900"/>
              </a:pPr>
              <a:r>
                <a:t>Selecteer de gewenste foto of afbeelding uit jouw documenten;</a:t>
              </a:r>
            </a:p>
            <a:p>
              <a:pPr marL="171450" indent="-171450">
                <a:lnSpc>
                  <a:spcPct val="110000"/>
                </a:lnSpc>
                <a:buSzPct val="100000"/>
                <a:buFont typeface="Arial"/>
                <a:buChar char="•"/>
                <a:defRPr sz="900"/>
              </a:pPr>
              <a:r>
                <a:t>Beeldmateriaal wijzigen? Klik dan met de rechtermuisknop op het beeld en selecteer </a:t>
              </a:r>
              <a:r>
                <a:rPr b="1"/>
                <a:t>Afbeelding wijzigen</a:t>
              </a:r>
              <a:r>
                <a:t>. </a:t>
              </a:r>
            </a:p>
            <a:p>
              <a:pPr>
                <a:lnSpc>
                  <a:spcPct val="110000"/>
                </a:lnSpc>
                <a:defRPr sz="900"/>
              </a:pPr>
              <a:endParaRPr/>
            </a:p>
          </p:txBody>
        </p:sp>
        <p:sp>
          <p:nvSpPr>
            <p:cNvPr id="346" name="Lijn"/>
            <p:cNvSpPr/>
            <p:nvPr/>
          </p:nvSpPr>
          <p:spPr>
            <a:xfrm>
              <a:off x="0" y="192492"/>
              <a:ext cx="2304001" cy="1"/>
            </a:xfrm>
            <a:prstGeom prst="line">
              <a:avLst/>
            </a:prstGeom>
            <a:noFill/>
            <a:ln w="6350" cap="flat">
              <a:solidFill>
                <a:schemeClr val="accent1"/>
              </a:solidFill>
              <a:prstDash val="solid"/>
              <a:miter lim="800000"/>
            </a:ln>
            <a:effectLst/>
          </p:spPr>
          <p:txBody>
            <a:bodyPr wrap="square" lIns="45719" tIns="45719" rIns="45719" bIns="45719" numCol="1" anchor="t">
              <a:noAutofit/>
            </a:bodyPr>
            <a:lstStyle/>
            <a:p>
              <a:endParaRPr/>
            </a:p>
          </p:txBody>
        </p:sp>
      </p:grpSp>
      <p:grpSp>
        <p:nvGrpSpPr>
          <p:cNvPr id="350" name="Tip 4"/>
          <p:cNvGrpSpPr/>
          <p:nvPr/>
        </p:nvGrpSpPr>
        <p:grpSpPr>
          <a:xfrm>
            <a:off x="9375154" y="1391510"/>
            <a:ext cx="2304001" cy="2905761"/>
            <a:chOff x="0" y="0"/>
            <a:chExt cx="2304000" cy="2905760"/>
          </a:xfrm>
        </p:grpSpPr>
        <p:sp>
          <p:nvSpPr>
            <p:cNvPr id="348" name="Tip tekst"/>
            <p:cNvSpPr txBox="1"/>
            <p:nvPr/>
          </p:nvSpPr>
          <p:spPr>
            <a:xfrm>
              <a:off x="0" y="0"/>
              <a:ext cx="2304001" cy="2905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defTabSz="531979">
                <a:lnSpc>
                  <a:spcPct val="110000"/>
                </a:lnSpc>
                <a:defRPr sz="900" b="1">
                  <a:solidFill>
                    <a:schemeClr val="accent1"/>
                  </a:solidFill>
                </a:defRPr>
              </a:pPr>
              <a:r>
                <a:t>Disclaimer </a:t>
              </a:r>
            </a:p>
            <a:p>
              <a:pPr>
                <a:lnSpc>
                  <a:spcPct val="110000"/>
                </a:lnSpc>
                <a:defRPr sz="900"/>
              </a:pPr>
              <a:endParaRPr/>
            </a:p>
            <a:p>
              <a:pPr marL="171450" indent="-171450">
                <a:lnSpc>
                  <a:spcPct val="110000"/>
                </a:lnSpc>
                <a:buSzPct val="100000"/>
                <a:buFont typeface="Arial"/>
                <a:buChar char="•"/>
                <a:defRPr sz="900"/>
              </a:pPr>
              <a:r>
                <a:t>Deze basispresentatie bevat geen gevoeligheden en is dus toegankelijk voor een breed publiek. Houd bij eigen toegevoegde sheets wel altijd rekening met het vertrouwensniveau;</a:t>
              </a:r>
            </a:p>
            <a:p>
              <a:pPr marL="171450" indent="-171450">
                <a:lnSpc>
                  <a:spcPct val="110000"/>
                </a:lnSpc>
                <a:buSzPct val="100000"/>
                <a:buFont typeface="Arial"/>
                <a:buChar char="•"/>
                <a:defRPr sz="900"/>
              </a:pPr>
              <a:r>
                <a:t>Deze basispresentatie bevat content gebaseerd op gegevens die onderhevig zijn aan de actualiteit. Houd dus rekening met de publicatiedatum wanneer je jouw presentatie geeft.</a:t>
              </a:r>
            </a:p>
            <a:p>
              <a:pPr marL="171450" indent="-171450">
                <a:lnSpc>
                  <a:spcPct val="110000"/>
                </a:lnSpc>
                <a:buSzPct val="100000"/>
                <a:buFont typeface="Arial"/>
                <a:buChar char="•"/>
                <a:defRPr sz="900"/>
              </a:pPr>
              <a:r>
                <a:t>Dit is een verborgen dia, deze komt dus niet terug in je presentatie</a:t>
              </a:r>
            </a:p>
            <a:p>
              <a:pPr>
                <a:lnSpc>
                  <a:spcPct val="110000"/>
                </a:lnSpc>
                <a:defRPr sz="900"/>
              </a:pPr>
              <a:endParaRPr/>
            </a:p>
            <a:p>
              <a:pPr>
                <a:lnSpc>
                  <a:spcPct val="110000"/>
                </a:lnSpc>
                <a:defRPr sz="900"/>
              </a:pPr>
              <a:endParaRPr/>
            </a:p>
          </p:txBody>
        </p:sp>
        <p:sp>
          <p:nvSpPr>
            <p:cNvPr id="349" name="Lijn"/>
            <p:cNvSpPr/>
            <p:nvPr/>
          </p:nvSpPr>
          <p:spPr>
            <a:xfrm>
              <a:off x="0" y="192492"/>
              <a:ext cx="2304001" cy="1"/>
            </a:xfrm>
            <a:prstGeom prst="line">
              <a:avLst/>
            </a:prstGeom>
            <a:noFill/>
            <a:ln w="6350" cap="flat">
              <a:solidFill>
                <a:schemeClr val="accent1"/>
              </a:solidFill>
              <a:prstDash val="solid"/>
              <a:miter lim="800000"/>
            </a:ln>
            <a:effectLst/>
          </p:spPr>
          <p:txBody>
            <a:bodyPr wrap="square" lIns="45719" tIns="45719" rIns="45719" bIns="45719" numCol="1" anchor="t">
              <a:noAutofit/>
            </a:bodyPr>
            <a:lstStyle/>
            <a:p>
              <a:endParaRPr/>
            </a:p>
          </p:txBody>
        </p:sp>
      </p:grpSp>
      <p:sp>
        <p:nvSpPr>
          <p:cNvPr id="351" name="Titel"/>
          <p:cNvSpPr txBox="1"/>
          <p:nvPr/>
        </p:nvSpPr>
        <p:spPr>
          <a:xfrm>
            <a:off x="1080001" y="540002"/>
            <a:ext cx="3593600" cy="431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1177226">
              <a:lnSpc>
                <a:spcPct val="110000"/>
              </a:lnSpc>
              <a:defRPr sz="2800" b="1">
                <a:solidFill>
                  <a:schemeClr val="accent1"/>
                </a:solidFill>
              </a:defRPr>
            </a:lvl1pPr>
          </a:lstStyle>
          <a:p>
            <a:r>
              <a:t>Voor je begint</a:t>
            </a:r>
          </a:p>
        </p:txBody>
      </p:sp>
      <p:sp>
        <p:nvSpPr>
          <p:cNvPr id="352" name="Dianummer"/>
          <p:cNvSpPr txBox="1">
            <a:spLocks noGrp="1"/>
          </p:cNvSpPr>
          <p:nvPr>
            <p:ph type="sldNum" sz="quarter" idx="2"/>
          </p:nvPr>
        </p:nvSpPr>
        <p:spPr>
          <a:xfrm>
            <a:off x="-84433" y="6695007"/>
            <a:ext cx="127001" cy="127001"/>
          </a:xfrm>
          <a:prstGeom prst="rect">
            <a:avLst/>
          </a:prstGeom>
        </p:spPr>
        <p:txBody>
          <a:bodyPr lIns="45719" tIns="45719" rIns="45719" bIns="45719"/>
          <a:lstStyle>
            <a:lvl1pPr algn="l">
              <a:lnSpc>
                <a:spcPct val="110000"/>
              </a:lnSpc>
              <a:defRPr sz="100" b="0">
                <a:solidFill>
                  <a:srgbClr val="E6E6E6"/>
                </a:solidFill>
              </a:defRPr>
            </a:lvl1pPr>
          </a:lstStyle>
          <a:p>
            <a:fld id="{86CB4B4D-7CA3-9044-876B-883B54F8677D}" type="slidenum">
              <a:t>‹nr.›</a:t>
            </a:fld>
            <a:endParaRPr/>
          </a:p>
        </p:txBody>
      </p:sp>
      <p:sp>
        <p:nvSpPr>
          <p:cNvPr id="353" name="[titel]"/>
          <p:cNvSpPr txBox="1">
            <a:spLocks noGrp="1"/>
          </p:cNvSpPr>
          <p:nvPr>
            <p:ph type="title" hasCustomPrompt="1"/>
          </p:nvPr>
        </p:nvSpPr>
        <p:spPr>
          <a:xfrm>
            <a:off x="43489" y="-228204"/>
            <a:ext cx="360001" cy="153889"/>
          </a:xfrm>
          <a:prstGeom prst="rect">
            <a:avLst/>
          </a:prstGeom>
        </p:spPr>
        <p:txBody>
          <a:bodyPr>
            <a:normAutofit/>
          </a:bodyPr>
          <a:lstStyle>
            <a:lvl1pPr>
              <a:lnSpc>
                <a:spcPct val="110000"/>
              </a:lnSpc>
              <a:defRPr sz="800" b="0">
                <a:solidFill>
                  <a:srgbClr val="79B9E3"/>
                </a:solidFill>
              </a:defRPr>
            </a:lvl1pPr>
          </a:lstStyle>
          <a:p>
            <a:r>
              <a:t>[titel]</a:t>
            </a:r>
          </a:p>
        </p:txBody>
      </p:sp>
    </p:spTree>
    <p:extLst>
      <p:ext uri="{BB962C8B-B14F-4D97-AF65-F5344CB8AC3E}">
        <p14:creationId xmlns:p14="http://schemas.microsoft.com/office/powerpoint/2010/main" val="280224390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theme" Target="../theme/theme2.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10/22/2026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hthoek 9"/>
          <p:cNvSpPr/>
          <p:nvPr/>
        </p:nvSpPr>
        <p:spPr>
          <a:xfrm>
            <a:off x="0" y="6501581"/>
            <a:ext cx="445294" cy="79201"/>
          </a:xfrm>
          <a:prstGeom prst="rect">
            <a:avLst/>
          </a:prstGeom>
          <a:solidFill>
            <a:schemeClr val="accent2"/>
          </a:solidFill>
          <a:ln w="12700">
            <a:miter lim="400000"/>
          </a:ln>
        </p:spPr>
        <p:txBody>
          <a:bodyPr lIns="45719" rIns="45719" anchor="ctr"/>
          <a:lstStyle/>
          <a:p>
            <a:pPr algn="ctr">
              <a:defRPr>
                <a:solidFill>
                  <a:srgbClr val="FFFFFF"/>
                </a:solidFill>
              </a:defRPr>
            </a:pPr>
            <a:endParaRPr/>
          </a:p>
        </p:txBody>
      </p:sp>
      <p:sp>
        <p:nvSpPr>
          <p:cNvPr id="3" name="Rechthoek 10"/>
          <p:cNvSpPr/>
          <p:nvPr/>
        </p:nvSpPr>
        <p:spPr>
          <a:xfrm>
            <a:off x="11746706" y="6501581"/>
            <a:ext cx="445295" cy="79201"/>
          </a:xfrm>
          <a:prstGeom prst="rect">
            <a:avLst/>
          </a:prstGeom>
          <a:solidFill>
            <a:schemeClr val="accent2"/>
          </a:solidFill>
          <a:ln w="12700">
            <a:miter lim="400000"/>
          </a:ln>
        </p:spPr>
        <p:txBody>
          <a:bodyPr lIns="45719" rIns="45719" anchor="ctr"/>
          <a:lstStyle/>
          <a:p>
            <a:pPr algn="ctr">
              <a:defRPr>
                <a:solidFill>
                  <a:srgbClr val="FFFFFF"/>
                </a:solidFill>
              </a:defRPr>
            </a:pPr>
            <a:endParaRPr/>
          </a:p>
        </p:txBody>
      </p:sp>
      <p:sp>
        <p:nvSpPr>
          <p:cNvPr id="4" name="Dianummer"/>
          <p:cNvSpPr txBox="1">
            <a:spLocks noGrp="1"/>
          </p:cNvSpPr>
          <p:nvPr>
            <p:ph type="sldNum" sz="quarter" idx="2"/>
          </p:nvPr>
        </p:nvSpPr>
        <p:spPr>
          <a:xfrm>
            <a:off x="11424095" y="6487319"/>
            <a:ext cx="139106" cy="127001"/>
          </a:xfrm>
          <a:prstGeom prst="rect">
            <a:avLst/>
          </a:prstGeom>
          <a:ln w="12700">
            <a:miter lim="400000"/>
          </a:ln>
        </p:spPr>
        <p:txBody>
          <a:bodyPr wrap="none" lIns="0" tIns="0" rIns="0" bIns="0">
            <a:spAutoFit/>
          </a:bodyPr>
          <a:lstStyle>
            <a:lvl1pPr algn="r">
              <a:defRPr sz="700" b="1"/>
            </a:lvl1pPr>
          </a:lstStyle>
          <a:p>
            <a:fld id="{86CB4B4D-7CA3-9044-876B-883B54F8677D}" type="slidenum">
              <a:t>‹nr.›</a:t>
            </a:fld>
            <a:endParaRPr/>
          </a:p>
        </p:txBody>
      </p:sp>
      <p:sp>
        <p:nvSpPr>
          <p:cNvPr id="5" name="Titeltekst"/>
          <p:cNvSpPr txBox="1">
            <a:spLocks noGrp="1"/>
          </p:cNvSpPr>
          <p:nvPr>
            <p:ph type="title"/>
          </p:nvPr>
        </p:nvSpPr>
        <p:spPr>
          <a:xfrm>
            <a:off x="609600" y="274637"/>
            <a:ext cx="109728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Titeltekst</a:t>
            </a:r>
          </a:p>
        </p:txBody>
      </p:sp>
      <p:sp>
        <p:nvSpPr>
          <p:cNvPr id="6" name="Hoofdtekst - niveau één…"/>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Hoofdtekst - niveau één</a:t>
            </a:r>
          </a:p>
          <a:p>
            <a:pPr lvl="1"/>
            <a:r>
              <a:t>Hoofdtekst - niveau twee</a:t>
            </a:r>
          </a:p>
          <a:p>
            <a:pPr lvl="2"/>
            <a:r>
              <a:t>Hoofdtekst - niveau drie</a:t>
            </a:r>
          </a:p>
          <a:p>
            <a:pPr lvl="3"/>
            <a:r>
              <a:t>Hoofdtekst - niveau vier</a:t>
            </a:r>
          </a:p>
          <a:p>
            <a:pPr lvl="4"/>
            <a:r>
              <a:t>Hoofdtekst - niveau vijf</a:t>
            </a:r>
          </a:p>
        </p:txBody>
      </p:sp>
    </p:spTree>
    <p:extLst>
      <p:ext uri="{BB962C8B-B14F-4D97-AF65-F5344CB8AC3E}">
        <p14:creationId xmlns:p14="http://schemas.microsoft.com/office/powerpoint/2010/main" val="315701912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Lst>
  <p:transition spd="med"/>
  <p:txStyles>
    <p:titleStyle>
      <a:lvl1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1pPr>
      <a:lvl2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2pPr>
      <a:lvl3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3pPr>
      <a:lvl4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4pPr>
      <a:lvl5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5pPr>
      <a:lvl6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6pPr>
      <a:lvl7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7pPr>
      <a:lvl8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8pPr>
      <a:lvl9pPr marL="0" marR="0" indent="0" algn="l" defTabSz="914400" rtl="0" latinLnBrk="0">
        <a:lnSpc>
          <a:spcPct val="90000"/>
        </a:lnSpc>
        <a:spcBef>
          <a:spcPts val="0"/>
        </a:spcBef>
        <a:spcAft>
          <a:spcPts val="0"/>
        </a:spcAft>
        <a:buClrTx/>
        <a:buSzTx/>
        <a:buFontTx/>
        <a:buNone/>
        <a:tabLst/>
        <a:defRPr sz="2400" b="1" i="0" u="none" strike="noStrike" cap="none" spc="0" baseline="0">
          <a:solidFill>
            <a:schemeClr val="accent1"/>
          </a:solidFill>
          <a:uFillTx/>
          <a:latin typeface="Verdana"/>
          <a:ea typeface="Verdana"/>
          <a:cs typeface="Verdana"/>
          <a:sym typeface="Verdana"/>
        </a:defRPr>
      </a:lvl9pPr>
    </p:titleStyle>
    <p:bodyStyle>
      <a:lvl1pPr marL="316799" marR="0" indent="-316799"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1pPr>
      <a:lvl2pPr marL="630000" marR="0" indent="-316799"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2pPr>
      <a:lvl3pPr marL="946799" marR="0" indent="-316799"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3pPr>
      <a:lvl4pPr marL="1260000" marR="0" indent="-316800"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4pPr>
      <a:lvl5pPr marL="1576799" marR="0" indent="-316799"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5pPr>
      <a:lvl6pPr marL="1889999" marR="0" indent="-316800"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6pPr>
      <a:lvl7pPr marL="72000" marR="0" indent="-72000" algn="l" defTabSz="914400" rtl="0" latinLnBrk="0">
        <a:lnSpc>
          <a:spcPct val="111000"/>
        </a:lnSpc>
        <a:spcBef>
          <a:spcPts val="0"/>
        </a:spcBef>
        <a:spcAft>
          <a:spcPts val="0"/>
        </a:spcAft>
        <a:buClrTx/>
        <a:buSzPct val="25000"/>
        <a:buFont typeface="Arial"/>
        <a:buChar char="'"/>
        <a:tabLst/>
        <a:defRPr sz="1800" b="0" i="0" u="none" strike="noStrike" cap="none" spc="0" baseline="0">
          <a:solidFill>
            <a:srgbClr val="000000"/>
          </a:solidFill>
          <a:uFillTx/>
          <a:latin typeface="Verdana"/>
          <a:ea typeface="Verdana"/>
          <a:cs typeface="Verdana"/>
          <a:sym typeface="Verdana"/>
        </a:defRPr>
      </a:lvl7pPr>
      <a:lvl8pPr marL="72000" marR="0" indent="-72000" algn="l" defTabSz="914400" rtl="0" latinLnBrk="0">
        <a:lnSpc>
          <a:spcPct val="111000"/>
        </a:lnSpc>
        <a:spcBef>
          <a:spcPts val="0"/>
        </a:spcBef>
        <a:spcAft>
          <a:spcPts val="0"/>
        </a:spcAft>
        <a:buClrTx/>
        <a:buSzPct val="25000"/>
        <a:buFont typeface="Arial"/>
        <a:buChar char="'"/>
        <a:tabLst/>
        <a:defRPr sz="1800" b="0" i="0" u="none" strike="noStrike" cap="none" spc="0" baseline="0">
          <a:solidFill>
            <a:srgbClr val="000000"/>
          </a:solidFill>
          <a:uFillTx/>
          <a:latin typeface="Verdana"/>
          <a:ea typeface="Verdana"/>
          <a:cs typeface="Verdana"/>
          <a:sym typeface="Verdana"/>
        </a:defRPr>
      </a:lvl8pPr>
      <a:lvl9pPr marL="215999" marR="0" indent="-144000" algn="l" defTabSz="914400" rtl="0" latinLnBrk="0">
        <a:lnSpc>
          <a:spcPct val="111000"/>
        </a:lnSpc>
        <a:spcBef>
          <a:spcPts val="0"/>
        </a:spcBef>
        <a:spcAft>
          <a:spcPts val="0"/>
        </a:spcAft>
        <a:buClrTx/>
        <a:buSzPct val="100000"/>
        <a:buFont typeface="Arial"/>
        <a:buChar char="–"/>
        <a:tabLst/>
        <a:defRPr sz="1800" b="0" i="0" u="none" strike="noStrike" cap="none" spc="0" baseline="0">
          <a:solidFill>
            <a:srgbClr val="000000"/>
          </a:solidFill>
          <a:uFillTx/>
          <a:latin typeface="Verdana"/>
          <a:ea typeface="Verdana"/>
          <a:cs typeface="Verdana"/>
          <a:sym typeface="Verdana"/>
        </a:defRPr>
      </a:lvl9pPr>
    </p:bodyStyle>
    <p:otherStyle>
      <a:lvl1pPr marL="0" marR="0" indent="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1pPr>
      <a:lvl2pPr marL="0" marR="0" indent="4572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2pPr>
      <a:lvl3pPr marL="0" marR="0" indent="9144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3pPr>
      <a:lvl4pPr marL="0" marR="0" indent="13716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4pPr>
      <a:lvl5pPr marL="0" marR="0" indent="18288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5pPr>
      <a:lvl6pPr marL="0" marR="0" indent="22860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6pPr>
      <a:lvl7pPr marL="0" marR="0" indent="27432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7pPr>
      <a:lvl8pPr marL="0" marR="0" indent="32004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8pPr>
      <a:lvl9pPr marL="0" marR="0" indent="3657600" algn="r" defTabSz="914400" rtl="0" latinLnBrk="0">
        <a:lnSpc>
          <a:spcPct val="100000"/>
        </a:lnSpc>
        <a:spcBef>
          <a:spcPts val="0"/>
        </a:spcBef>
        <a:spcAft>
          <a:spcPts val="0"/>
        </a:spcAft>
        <a:buClrTx/>
        <a:buSzTx/>
        <a:buFontTx/>
        <a:buNone/>
        <a:tabLst/>
        <a:defRPr sz="700" b="1" i="0" u="none" strike="noStrike" cap="none" spc="0" baseline="0">
          <a:solidFill>
            <a:schemeClr val="tx1"/>
          </a:solidFill>
          <a:uFillTx/>
          <a:latin typeface="+mn-lt"/>
          <a:ea typeface="+mn-ea"/>
          <a:cs typeface="+mn-cs"/>
          <a:sym typeface="Verdan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rivm.nl/omgevingsveiligheid/handboek/stappenplannen/verantwoording-ontwerp-veilige-omgeving/besluitvorming-groepsrisico"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e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Oktober 2026</a:t>
            </a:r>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81E05-9608-2694-7850-7493CB12D0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2660F0F-884C-C4B5-E59B-B9353F6612DE}"/>
              </a:ext>
            </a:extLst>
          </p:cNvPr>
          <p:cNvSpPr>
            <a:spLocks noGrp="1"/>
          </p:cNvSpPr>
          <p:nvPr>
            <p:ph type="title"/>
          </p:nvPr>
        </p:nvSpPr>
        <p:spPr/>
        <p:txBody>
          <a:bodyPr>
            <a:normAutofit fontScale="90000"/>
          </a:bodyPr>
          <a:lstStyle/>
          <a:p>
            <a:r>
              <a:rPr lang="nl-NL" dirty="0"/>
              <a:t>Verwachtingen</a:t>
            </a:r>
          </a:p>
        </p:txBody>
      </p:sp>
      <p:sp>
        <p:nvSpPr>
          <p:cNvPr id="3" name="Tijdelijke aanduiding voor tekst 2">
            <a:extLst>
              <a:ext uri="{FF2B5EF4-FFF2-40B4-BE49-F238E27FC236}">
                <a16:creationId xmlns:a16="http://schemas.microsoft.com/office/drawing/2014/main" id="{C8AC95F1-9BAC-F80C-7CFE-4FE49BC2870A}"/>
              </a:ext>
            </a:extLst>
          </p:cNvPr>
          <p:cNvSpPr>
            <a:spLocks noGrp="1"/>
          </p:cNvSpPr>
          <p:nvPr>
            <p:ph type="body" idx="1"/>
          </p:nvPr>
        </p:nvSpPr>
        <p:spPr/>
        <p:txBody>
          <a:bodyPr>
            <a:normAutofit fontScale="77500" lnSpcReduction="20000"/>
          </a:bodyPr>
          <a:lstStyle/>
          <a:p>
            <a:r>
              <a:rPr lang="nl-NL" b="1" dirty="0"/>
              <a:t>Wat u leert tijdens deze sessie</a:t>
            </a:r>
            <a:endParaRPr lang="nl-NL" dirty="0"/>
          </a:p>
          <a:p>
            <a:pPr lvl="0"/>
            <a:endParaRPr lang="nl-NL" dirty="0"/>
          </a:p>
          <a:p>
            <a:pPr lvl="0"/>
            <a:r>
              <a:rPr lang="nl-NL" dirty="0"/>
              <a:t>U begrijpt wat een veiligheidsgerichte aanpak inhoudt.</a:t>
            </a:r>
          </a:p>
          <a:p>
            <a:pPr lvl="0"/>
            <a:r>
              <a:rPr lang="nl-NL" dirty="0"/>
              <a:t>U kunt de vertaalslag maken naar aandachtsgebieden.</a:t>
            </a:r>
          </a:p>
          <a:p>
            <a:pPr lvl="0"/>
            <a:r>
              <a:rPr lang="nl-NL" dirty="0"/>
              <a:t>U begrijpt hoe we zicht houden op de energietransitie</a:t>
            </a:r>
          </a:p>
        </p:txBody>
      </p:sp>
    </p:spTree>
    <p:extLst>
      <p:ext uri="{BB962C8B-B14F-4D97-AF65-F5344CB8AC3E}">
        <p14:creationId xmlns:p14="http://schemas.microsoft.com/office/powerpoint/2010/main" val="680940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B8456-A8B4-A35F-9AAD-A5BDEADB9E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228357-0AA3-1770-81A6-D26B4B3400FB}"/>
              </a:ext>
            </a:extLst>
          </p:cNvPr>
          <p:cNvSpPr>
            <a:spLocks noGrp="1"/>
          </p:cNvSpPr>
          <p:nvPr>
            <p:ph type="title"/>
          </p:nvPr>
        </p:nvSpPr>
        <p:spPr/>
        <p:txBody>
          <a:bodyPr>
            <a:normAutofit fontScale="90000"/>
          </a:bodyPr>
          <a:lstStyle/>
          <a:p>
            <a:r>
              <a:rPr lang="nl-NL" dirty="0"/>
              <a:t>Verwachtingen</a:t>
            </a:r>
          </a:p>
        </p:txBody>
      </p:sp>
      <p:sp>
        <p:nvSpPr>
          <p:cNvPr id="3" name="Tijdelijke aanduiding voor tekst 2">
            <a:extLst>
              <a:ext uri="{FF2B5EF4-FFF2-40B4-BE49-F238E27FC236}">
                <a16:creationId xmlns:a16="http://schemas.microsoft.com/office/drawing/2014/main" id="{64FB8A68-B58F-C022-7807-F55C8A4ABF8D}"/>
              </a:ext>
            </a:extLst>
          </p:cNvPr>
          <p:cNvSpPr>
            <a:spLocks noGrp="1"/>
          </p:cNvSpPr>
          <p:nvPr>
            <p:ph type="body" idx="1"/>
          </p:nvPr>
        </p:nvSpPr>
        <p:spPr/>
        <p:txBody>
          <a:bodyPr>
            <a:normAutofit fontScale="77500" lnSpcReduction="20000"/>
          </a:bodyPr>
          <a:lstStyle/>
          <a:p>
            <a:r>
              <a:rPr lang="nl-NL" b="1" dirty="0"/>
              <a:t>Wat u leert tijdens deze sessie</a:t>
            </a:r>
            <a:endParaRPr lang="nl-NL" dirty="0"/>
          </a:p>
          <a:p>
            <a:pPr lvl="0"/>
            <a:endParaRPr lang="nl-NL" dirty="0"/>
          </a:p>
          <a:p>
            <a:pPr lvl="0"/>
            <a:r>
              <a:rPr lang="nl-NL" dirty="0"/>
              <a:t>U begrijpt wat een veiligheidsgerichte aanpak inhoudt.</a:t>
            </a:r>
          </a:p>
          <a:p>
            <a:pPr lvl="0"/>
            <a:r>
              <a:rPr lang="nl-NL" dirty="0"/>
              <a:t>U kunt de vertaalslag maken naar aandachtsgebieden.</a:t>
            </a:r>
          </a:p>
          <a:p>
            <a:pPr lvl="0"/>
            <a:r>
              <a:rPr lang="nl-NL" dirty="0">
                <a:solidFill>
                  <a:srgbClr val="FF0000"/>
                </a:solidFill>
              </a:rPr>
              <a:t>U begrijpt hoe we zicht houden op de energietransitie</a:t>
            </a:r>
          </a:p>
        </p:txBody>
      </p:sp>
    </p:spTree>
    <p:extLst>
      <p:ext uri="{BB962C8B-B14F-4D97-AF65-F5344CB8AC3E}">
        <p14:creationId xmlns:p14="http://schemas.microsoft.com/office/powerpoint/2010/main" val="3779545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5229E-50D1-5DF8-76CC-2909993A1D21}"/>
            </a:ext>
          </a:extLst>
        </p:cNvPr>
        <p:cNvGrpSpPr/>
        <p:nvPr/>
      </p:nvGrpSpPr>
      <p:grpSpPr>
        <a:xfrm>
          <a:off x="0" y="0"/>
          <a:ext cx="0" cy="0"/>
          <a:chOff x="0" y="0"/>
          <a:chExt cx="0" cy="0"/>
        </a:xfrm>
      </p:grpSpPr>
      <p:sp>
        <p:nvSpPr>
          <p:cNvPr id="432" name="Tijdelijke aanduiding voor voettekst 2">
            <a:extLst>
              <a:ext uri="{FF2B5EF4-FFF2-40B4-BE49-F238E27FC236}">
                <a16:creationId xmlns:a16="http://schemas.microsoft.com/office/drawing/2014/main" id="{C00BA061-CC2E-3602-800D-744F64E03F23}"/>
              </a:ext>
            </a:extLst>
          </p:cNvPr>
          <p:cNvSpPr txBox="1"/>
          <p:nvPr/>
        </p:nvSpPr>
        <p:spPr>
          <a:xfrm>
            <a:off x="630000" y="6487319"/>
            <a:ext cx="4114801"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b="1"/>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700" b="1" i="0" u="none" strike="noStrike" kern="0" cap="none" spc="0" normalizeH="0" baseline="0" noProof="0">
                <a:ln>
                  <a:noFill/>
                </a:ln>
                <a:solidFill>
                  <a:srgbClr val="000000"/>
                </a:solidFill>
                <a:effectLst/>
                <a:uLnTx/>
                <a:uFillTx/>
                <a:latin typeface="Verdana"/>
                <a:ea typeface="Verdana"/>
                <a:sym typeface="Verdana"/>
              </a:rPr>
              <a:t>Corporate presentatie</a:t>
            </a:r>
          </a:p>
        </p:txBody>
      </p:sp>
      <p:sp>
        <p:nvSpPr>
          <p:cNvPr id="433" name="Tijdelijke aanduiding voor datum 1">
            <a:extLst>
              <a:ext uri="{FF2B5EF4-FFF2-40B4-BE49-F238E27FC236}">
                <a16:creationId xmlns:a16="http://schemas.microsoft.com/office/drawing/2014/main" id="{A84358EC-5CE5-1998-9FDA-720016A5FD42}"/>
              </a:ext>
            </a:extLst>
          </p:cNvPr>
          <p:cNvSpPr txBox="1"/>
          <p:nvPr/>
        </p:nvSpPr>
        <p:spPr>
          <a:xfrm>
            <a:off x="9572849" y="6487319"/>
            <a:ext cx="1800001"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r">
              <a:defRPr sz="700" b="1"/>
            </a:lvl1pPr>
          </a:lstStyle>
          <a:p>
            <a:pPr marL="0" marR="0" lvl="0" indent="0" algn="r" defTabSz="914400" rtl="0" eaLnBrk="1" fontAlgn="auto" latinLnBrk="0" hangingPunct="0">
              <a:lnSpc>
                <a:spcPct val="100000"/>
              </a:lnSpc>
              <a:spcBef>
                <a:spcPts val="0"/>
              </a:spcBef>
              <a:spcAft>
                <a:spcPts val="0"/>
              </a:spcAft>
              <a:buClrTx/>
              <a:buSzTx/>
              <a:buFontTx/>
              <a:buNone/>
              <a:tabLst/>
              <a:defRPr/>
            </a:pPr>
            <a:r>
              <a:rPr kumimoji="0" sz="700" b="1" i="0" u="none" strike="noStrike" kern="0" cap="none" spc="0" normalizeH="0" baseline="0" noProof="0">
                <a:ln>
                  <a:noFill/>
                </a:ln>
                <a:solidFill>
                  <a:srgbClr val="000000"/>
                </a:solidFill>
                <a:effectLst/>
                <a:uLnTx/>
                <a:uFillTx/>
                <a:latin typeface="Verdana"/>
                <a:ea typeface="Verdana"/>
                <a:sym typeface="Verdana"/>
              </a:rPr>
              <a:t>Rijkswaterstaat  |</a:t>
            </a:r>
          </a:p>
        </p:txBody>
      </p:sp>
      <p:sp>
        <p:nvSpPr>
          <p:cNvPr id="434" name="Tijdelijke aanduiding voor dianummer 3">
            <a:extLst>
              <a:ext uri="{FF2B5EF4-FFF2-40B4-BE49-F238E27FC236}">
                <a16:creationId xmlns:a16="http://schemas.microsoft.com/office/drawing/2014/main" id="{4AB3BD87-38AB-5443-C5E9-6763C301DC98}"/>
              </a:ext>
            </a:extLst>
          </p:cNvPr>
          <p:cNvSpPr txBox="1">
            <a:spLocks noGrp="1"/>
          </p:cNvSpPr>
          <p:nvPr>
            <p:ph type="sldNum" sz="quarter" idx="2"/>
          </p:nvPr>
        </p:nvSpPr>
        <p:spPr>
          <a:xfrm>
            <a:off x="11424095" y="6487319"/>
            <a:ext cx="139105" cy="127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700" b="1" i="0" u="none" strike="noStrike" kern="0" cap="none" spc="0" normalizeH="0" baseline="0" noProof="0">
                <a:ln>
                  <a:noFill/>
                </a:ln>
                <a:solidFill>
                  <a:srgbClr val="000000"/>
                </a:solidFill>
                <a:effectLst/>
                <a:uLnTx/>
                <a:uFillTx/>
                <a:latin typeface="Verdana"/>
                <a:ea typeface="Verdana"/>
                <a:sym typeface="Verdana"/>
              </a:rPr>
              <a:pPr marL="0" marR="0" lvl="0" indent="0" algn="r" defTabSz="914400" rtl="0" eaLnBrk="1" fontAlgn="auto" latinLnBrk="0" hangingPunct="0">
                <a:lnSpc>
                  <a:spcPct val="100000"/>
                </a:lnSpc>
                <a:spcBef>
                  <a:spcPts val="0"/>
                </a:spcBef>
                <a:spcAft>
                  <a:spcPts val="0"/>
                </a:spcAft>
                <a:buClrTx/>
                <a:buSzTx/>
                <a:buFontTx/>
                <a:buNone/>
                <a:tabLst/>
                <a:defRPr/>
              </a:pPr>
              <a:t>4</a:t>
            </a:fld>
            <a:endParaRPr kumimoji="0" sz="700" b="1" i="0" u="none" strike="noStrike" kern="0" cap="none" spc="0" normalizeH="0" baseline="0" noProof="0">
              <a:ln>
                <a:noFill/>
              </a:ln>
              <a:solidFill>
                <a:srgbClr val="000000"/>
              </a:solidFill>
              <a:effectLst/>
              <a:uLnTx/>
              <a:uFillTx/>
              <a:latin typeface="Verdana"/>
              <a:ea typeface="Verdana"/>
              <a:sym typeface="Verdana"/>
            </a:endParaRPr>
          </a:p>
        </p:txBody>
      </p:sp>
    </p:spTree>
    <p:extLst>
      <p:ext uri="{BB962C8B-B14F-4D97-AF65-F5344CB8AC3E}">
        <p14:creationId xmlns:p14="http://schemas.microsoft.com/office/powerpoint/2010/main" val="64559225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2413B2-5A15-44F0-0B7E-760384F5F23F}"/>
              </a:ext>
            </a:extLst>
          </p:cNvPr>
          <p:cNvSpPr>
            <a:spLocks noGrp="1"/>
          </p:cNvSpPr>
          <p:nvPr>
            <p:ph sz="half" idx="1"/>
          </p:nvPr>
        </p:nvSpPr>
        <p:spPr>
          <a:xfrm>
            <a:off x="381325" y="1939319"/>
            <a:ext cx="5181600" cy="3880645"/>
          </a:xfrm>
        </p:spPr>
        <p:txBody>
          <a:bodyPr/>
          <a:lstStyle/>
          <a:p>
            <a:pPr>
              <a:lnSpc>
                <a:spcPct val="111000"/>
              </a:lnSpc>
              <a:spcBef>
                <a:spcPts val="0"/>
              </a:spcBef>
              <a:buSzPct val="100000"/>
              <a:defRPr/>
            </a:pPr>
            <a:r>
              <a:rPr lang="nl-NL" kern="0" dirty="0">
                <a:solidFill>
                  <a:schemeClr val="tx2"/>
                </a:solidFill>
                <a:ea typeface="Verdana"/>
                <a:sym typeface="Verdana"/>
              </a:rPr>
              <a:t>Wettelijke verplichting schip en lading te melden bij IVS posten</a:t>
            </a:r>
          </a:p>
          <a:p>
            <a:pPr lvl="0">
              <a:lnSpc>
                <a:spcPct val="111000"/>
              </a:lnSpc>
              <a:spcBef>
                <a:spcPts val="0"/>
              </a:spcBef>
              <a:buSzPct val="100000"/>
              <a:defRPr/>
            </a:pPr>
            <a:endParaRPr lang="nl-NL" dirty="0">
              <a:solidFill>
                <a:schemeClr val="tx2"/>
              </a:solidFill>
            </a:endParaRPr>
          </a:p>
          <a:p>
            <a:pPr>
              <a:lnSpc>
                <a:spcPct val="111000"/>
              </a:lnSpc>
              <a:spcBef>
                <a:spcPts val="0"/>
              </a:spcBef>
              <a:buSzPct val="100000"/>
              <a:defRPr/>
            </a:pPr>
            <a:r>
              <a:rPr lang="nl-NL" dirty="0">
                <a:solidFill>
                  <a:schemeClr val="tx2"/>
                </a:solidFill>
              </a:rPr>
              <a:t>IVS - Informatie- en Volgsysteem voor de Scheepvaart</a:t>
            </a:r>
          </a:p>
          <a:p>
            <a:pPr lvl="0">
              <a:lnSpc>
                <a:spcPct val="111000"/>
              </a:lnSpc>
              <a:spcBef>
                <a:spcPts val="0"/>
              </a:spcBef>
              <a:buSzPct val="100000"/>
              <a:defRPr/>
            </a:pPr>
            <a:endParaRPr lang="nl-NL" dirty="0">
              <a:solidFill>
                <a:schemeClr val="tx2"/>
              </a:solidFill>
            </a:endParaRPr>
          </a:p>
          <a:p>
            <a:pPr marL="285750" indent="-285750" defTabSz="933237">
              <a:buFont typeface="Arial" panose="020B0604020202020204" pitchFamily="34" charset="0"/>
              <a:buChar char="•"/>
              <a:defRPr/>
            </a:pPr>
            <a:r>
              <a:rPr lang="nl-NL" dirty="0">
                <a:solidFill>
                  <a:srgbClr val="222222"/>
                </a:solidFill>
              </a:rPr>
              <a:t>Rijnvaartpolitiereglement en</a:t>
            </a:r>
          </a:p>
          <a:p>
            <a:pPr marL="285750" indent="-285750" defTabSz="933237">
              <a:buFont typeface="Arial" panose="020B0604020202020204" pitchFamily="34" charset="0"/>
              <a:buChar char="•"/>
              <a:defRPr/>
            </a:pPr>
            <a:r>
              <a:rPr lang="nl-NL" dirty="0">
                <a:solidFill>
                  <a:srgbClr val="222222"/>
                </a:solidFill>
              </a:rPr>
              <a:t>Regeling communicatie en afmetingen Rijksbinnenwateren</a:t>
            </a:r>
            <a:endParaRPr lang="nl-NL" kern="0" dirty="0">
              <a:solidFill>
                <a:schemeClr val="tx2"/>
              </a:solidFill>
              <a:ea typeface="Verdana"/>
              <a:sym typeface="Verdana"/>
            </a:endParaRPr>
          </a:p>
          <a:p>
            <a:pPr lvl="0">
              <a:lnSpc>
                <a:spcPct val="111000"/>
              </a:lnSpc>
              <a:spcBef>
                <a:spcPts val="0"/>
              </a:spcBef>
              <a:buSzPct val="100000"/>
              <a:defRPr/>
            </a:pPr>
            <a:endParaRPr lang="nl-NL" sz="1600" dirty="0">
              <a:solidFill>
                <a:schemeClr val="tx2"/>
              </a:solidFill>
              <a:latin typeface="+mj-lt"/>
            </a:endParaRPr>
          </a:p>
          <a:p>
            <a:pPr lvl="0">
              <a:lnSpc>
                <a:spcPct val="111000"/>
              </a:lnSpc>
              <a:spcBef>
                <a:spcPts val="0"/>
              </a:spcBef>
              <a:buSzPct val="100000"/>
              <a:defRPr/>
            </a:pPr>
            <a:endParaRPr lang="nl-NL" sz="1600" dirty="0">
              <a:solidFill>
                <a:schemeClr val="tx2"/>
              </a:solidFill>
              <a:latin typeface="+mj-lt"/>
            </a:endParaRPr>
          </a:p>
          <a:p>
            <a:pPr lvl="0">
              <a:lnSpc>
                <a:spcPct val="111000"/>
              </a:lnSpc>
              <a:spcBef>
                <a:spcPts val="0"/>
              </a:spcBef>
              <a:buSzPct val="100000"/>
              <a:defRPr/>
            </a:pPr>
            <a:endParaRPr lang="nl-NL" kern="0" dirty="0">
              <a:solidFill>
                <a:srgbClr val="000000"/>
              </a:solidFill>
              <a:latin typeface="Verdana"/>
              <a:ea typeface="Verdana"/>
              <a:sym typeface="Verdana"/>
            </a:endParaRPr>
          </a:p>
          <a:p>
            <a:pPr marL="316799" lvl="0" indent="-316799">
              <a:lnSpc>
                <a:spcPct val="111000"/>
              </a:lnSpc>
              <a:spcBef>
                <a:spcPts val="0"/>
              </a:spcBef>
              <a:buSzPct val="100000"/>
              <a:buFont typeface="Arial"/>
              <a:buChar char="•"/>
              <a:defRPr/>
            </a:pPr>
            <a:endParaRPr lang="nl-NL" kern="0" dirty="0">
              <a:solidFill>
                <a:srgbClr val="000000"/>
              </a:solidFill>
              <a:latin typeface="Verdana"/>
              <a:ea typeface="Verdana"/>
              <a:sym typeface="Verdana"/>
            </a:endParaRPr>
          </a:p>
          <a:p>
            <a:pPr marL="316799" lvl="0" indent="-316799">
              <a:lnSpc>
                <a:spcPct val="111000"/>
              </a:lnSpc>
              <a:spcBef>
                <a:spcPts val="0"/>
              </a:spcBef>
              <a:buSzPct val="100000"/>
              <a:buFont typeface="Arial"/>
              <a:buChar char="•"/>
              <a:defRPr/>
            </a:pPr>
            <a:endParaRPr lang="nl-NL" kern="0" dirty="0">
              <a:solidFill>
                <a:srgbClr val="000000"/>
              </a:solidFill>
              <a:latin typeface="Verdana"/>
              <a:ea typeface="Verdana"/>
              <a:sym typeface="Verdana"/>
            </a:endParaRPr>
          </a:p>
          <a:p>
            <a:endParaRPr lang="nl-NL" dirty="0"/>
          </a:p>
        </p:txBody>
      </p:sp>
      <p:sp>
        <p:nvSpPr>
          <p:cNvPr id="7" name="Titel 1">
            <a:extLst>
              <a:ext uri="{FF2B5EF4-FFF2-40B4-BE49-F238E27FC236}">
                <a16:creationId xmlns:a16="http://schemas.microsoft.com/office/drawing/2014/main" id="{1A103250-C4BE-4016-8E19-309C30DA5B31}"/>
              </a:ext>
            </a:extLst>
          </p:cNvPr>
          <p:cNvSpPr>
            <a:spLocks noGrp="1"/>
          </p:cNvSpPr>
          <p:nvPr>
            <p:ph type="title"/>
          </p:nvPr>
        </p:nvSpPr>
        <p:spPr>
          <a:xfrm>
            <a:off x="381325" y="1375117"/>
            <a:ext cx="5803729" cy="491812"/>
          </a:xfrm>
        </p:spPr>
        <p:txBody>
          <a:bodyPr>
            <a:noAutofit/>
          </a:bodyPr>
          <a:lstStyle/>
          <a:p>
            <a:r>
              <a:rPr lang="nl-NL" sz="3200" dirty="0">
                <a:sym typeface="Verdana"/>
              </a:rPr>
              <a:t>Zicht houden op energietransitie Water</a:t>
            </a:r>
            <a:endParaRPr lang="nl-NL" sz="3200" dirty="0"/>
          </a:p>
        </p:txBody>
      </p:sp>
      <p:pic>
        <p:nvPicPr>
          <p:cNvPr id="9" name="Afbeelding 8">
            <a:extLst>
              <a:ext uri="{FF2B5EF4-FFF2-40B4-BE49-F238E27FC236}">
                <a16:creationId xmlns:a16="http://schemas.microsoft.com/office/drawing/2014/main" id="{4FD95076-C3F0-08B3-9A21-D5D1AECB5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1436" y="990600"/>
            <a:ext cx="54292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0544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CE852-D47D-3805-4B5B-E066FE6FB43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EC0EF67-A3CC-39C2-6AC0-60B4BCA90412}"/>
              </a:ext>
            </a:extLst>
          </p:cNvPr>
          <p:cNvSpPr>
            <a:spLocks noGrp="1"/>
          </p:cNvSpPr>
          <p:nvPr>
            <p:ph sz="half" idx="1"/>
          </p:nvPr>
        </p:nvSpPr>
        <p:spPr>
          <a:xfrm>
            <a:off x="381324" y="1939319"/>
            <a:ext cx="10637195" cy="3880645"/>
          </a:xfrm>
        </p:spPr>
        <p:txBody>
          <a:bodyPr>
            <a:normAutofit/>
          </a:bodyPr>
          <a:lstStyle/>
          <a:p>
            <a:pPr lvl="0">
              <a:lnSpc>
                <a:spcPct val="111000"/>
              </a:lnSpc>
              <a:spcBef>
                <a:spcPts val="0"/>
              </a:spcBef>
              <a:buSzPct val="100000"/>
              <a:defRPr/>
            </a:pPr>
            <a:endParaRPr lang="nl-NL" sz="1600" dirty="0">
              <a:solidFill>
                <a:schemeClr val="tx2"/>
              </a:solidFill>
              <a:latin typeface="+mj-lt"/>
            </a:endParaRPr>
          </a:p>
          <a:p>
            <a:pPr lvl="0">
              <a:lnSpc>
                <a:spcPct val="111000"/>
              </a:lnSpc>
              <a:spcBef>
                <a:spcPts val="0"/>
              </a:spcBef>
              <a:buSzPct val="100000"/>
              <a:defRPr/>
            </a:pPr>
            <a:endParaRPr lang="nl-NL" sz="1600" dirty="0">
              <a:solidFill>
                <a:schemeClr val="tx2"/>
              </a:solidFill>
              <a:latin typeface="+mj-lt"/>
            </a:endParaRPr>
          </a:p>
          <a:p>
            <a:pPr lvl="0">
              <a:lnSpc>
                <a:spcPct val="111000"/>
              </a:lnSpc>
              <a:spcBef>
                <a:spcPts val="0"/>
              </a:spcBef>
              <a:buSzPct val="100000"/>
              <a:defRPr/>
            </a:pPr>
            <a:endParaRPr lang="nl-NL" kern="0" dirty="0">
              <a:solidFill>
                <a:srgbClr val="000000"/>
              </a:solidFill>
              <a:latin typeface="Verdana"/>
              <a:ea typeface="Verdana"/>
              <a:sym typeface="Verdana"/>
            </a:endParaRPr>
          </a:p>
          <a:p>
            <a:pPr marL="316799" lvl="0" indent="-316799">
              <a:lnSpc>
                <a:spcPct val="111000"/>
              </a:lnSpc>
              <a:spcBef>
                <a:spcPts val="0"/>
              </a:spcBef>
              <a:buSzPct val="100000"/>
              <a:buFont typeface="Arial"/>
              <a:buChar char="•"/>
              <a:defRPr/>
            </a:pPr>
            <a:endParaRPr lang="nl-NL" kern="0" dirty="0">
              <a:solidFill>
                <a:srgbClr val="000000"/>
              </a:solidFill>
              <a:latin typeface="Verdana"/>
              <a:ea typeface="Verdana"/>
              <a:sym typeface="Verdana"/>
            </a:endParaRPr>
          </a:p>
          <a:p>
            <a:pPr marL="316799" lvl="0" indent="-316799">
              <a:lnSpc>
                <a:spcPct val="111000"/>
              </a:lnSpc>
              <a:spcBef>
                <a:spcPts val="0"/>
              </a:spcBef>
              <a:buSzPct val="100000"/>
              <a:buFont typeface="Arial"/>
              <a:buChar char="•"/>
              <a:defRPr/>
            </a:pPr>
            <a:endParaRPr lang="nl-NL" kern="0" dirty="0">
              <a:solidFill>
                <a:srgbClr val="000000"/>
              </a:solidFill>
              <a:latin typeface="Verdana"/>
              <a:ea typeface="Verdana"/>
              <a:sym typeface="Verdana"/>
            </a:endParaRPr>
          </a:p>
          <a:p>
            <a:endParaRPr lang="nl-NL" dirty="0"/>
          </a:p>
        </p:txBody>
      </p:sp>
      <p:sp>
        <p:nvSpPr>
          <p:cNvPr id="7" name="Titel 1">
            <a:extLst>
              <a:ext uri="{FF2B5EF4-FFF2-40B4-BE49-F238E27FC236}">
                <a16:creationId xmlns:a16="http://schemas.microsoft.com/office/drawing/2014/main" id="{72C6264A-D125-A149-B532-4D9D9870ADD8}"/>
              </a:ext>
            </a:extLst>
          </p:cNvPr>
          <p:cNvSpPr>
            <a:spLocks noGrp="1"/>
          </p:cNvSpPr>
          <p:nvPr>
            <p:ph type="title"/>
          </p:nvPr>
        </p:nvSpPr>
        <p:spPr>
          <a:xfrm>
            <a:off x="381324" y="842212"/>
            <a:ext cx="8381999" cy="491812"/>
          </a:xfrm>
        </p:spPr>
        <p:txBody>
          <a:bodyPr>
            <a:noAutofit/>
          </a:bodyPr>
          <a:lstStyle/>
          <a:p>
            <a:r>
              <a:rPr lang="nl-NL" sz="3200" dirty="0">
                <a:sym typeface="Verdana"/>
              </a:rPr>
              <a:t>Zicht houden op energietransitie Water</a:t>
            </a:r>
            <a:endParaRPr lang="nl-NL" sz="3200" dirty="0"/>
          </a:p>
        </p:txBody>
      </p:sp>
      <p:pic>
        <p:nvPicPr>
          <p:cNvPr id="4" name="Afbeelding 3">
            <a:extLst>
              <a:ext uri="{FF2B5EF4-FFF2-40B4-BE49-F238E27FC236}">
                <a16:creationId xmlns:a16="http://schemas.microsoft.com/office/drawing/2014/main" id="{5F8E6F2F-6A8C-5111-FB47-E650F7729F9C}"/>
              </a:ext>
            </a:extLst>
          </p:cNvPr>
          <p:cNvPicPr>
            <a:picLocks noChangeAspect="1"/>
          </p:cNvPicPr>
          <p:nvPr/>
        </p:nvPicPr>
        <p:blipFill>
          <a:blip r:embed="rId3"/>
          <a:stretch>
            <a:fillRect/>
          </a:stretch>
        </p:blipFill>
        <p:spPr>
          <a:xfrm>
            <a:off x="368591" y="1334024"/>
            <a:ext cx="9186889" cy="4916707"/>
          </a:xfrm>
          <a:prstGeom prst="rect">
            <a:avLst/>
          </a:prstGeom>
        </p:spPr>
      </p:pic>
    </p:spTree>
    <p:extLst>
      <p:ext uri="{BB962C8B-B14F-4D97-AF65-F5344CB8AC3E}">
        <p14:creationId xmlns:p14="http://schemas.microsoft.com/office/powerpoint/2010/main" val="3893463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5A7A-D986-20CE-AC21-B17F2E44838A}"/>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5089A321-3BDF-4441-EDBA-864FF2C6768B}"/>
              </a:ext>
            </a:extLst>
          </p:cNvPr>
          <p:cNvSpPr>
            <a:spLocks noGrp="1"/>
          </p:cNvSpPr>
          <p:nvPr>
            <p:ph type="title"/>
          </p:nvPr>
        </p:nvSpPr>
        <p:spPr>
          <a:xfrm>
            <a:off x="195942" y="1036368"/>
            <a:ext cx="5803729" cy="491812"/>
          </a:xfrm>
        </p:spPr>
        <p:txBody>
          <a:bodyPr>
            <a:noAutofit/>
          </a:bodyPr>
          <a:lstStyle/>
          <a:p>
            <a:r>
              <a:rPr lang="nl-NL" sz="3200" dirty="0">
                <a:sym typeface="Verdana"/>
              </a:rPr>
              <a:t>Zicht houden op energietransitie</a:t>
            </a:r>
            <a:endParaRPr lang="nl-NL" sz="3200" dirty="0"/>
          </a:p>
        </p:txBody>
      </p:sp>
      <p:pic>
        <p:nvPicPr>
          <p:cNvPr id="4" name="Afbeelding 3">
            <a:extLst>
              <a:ext uri="{FF2B5EF4-FFF2-40B4-BE49-F238E27FC236}">
                <a16:creationId xmlns:a16="http://schemas.microsoft.com/office/drawing/2014/main" id="{FA0B5079-C637-E6FA-3F1F-C8A13473291E}"/>
              </a:ext>
            </a:extLst>
          </p:cNvPr>
          <p:cNvPicPr>
            <a:picLocks noChangeAspect="1"/>
          </p:cNvPicPr>
          <p:nvPr/>
        </p:nvPicPr>
        <p:blipFill>
          <a:blip r:embed="rId3"/>
          <a:stretch>
            <a:fillRect/>
          </a:stretch>
        </p:blipFill>
        <p:spPr>
          <a:xfrm>
            <a:off x="195942" y="1528180"/>
            <a:ext cx="11770270" cy="4662711"/>
          </a:xfrm>
          <a:prstGeom prst="rect">
            <a:avLst/>
          </a:prstGeom>
        </p:spPr>
      </p:pic>
      <p:sp>
        <p:nvSpPr>
          <p:cNvPr id="10" name="Tekstvak 9">
            <a:extLst>
              <a:ext uri="{FF2B5EF4-FFF2-40B4-BE49-F238E27FC236}">
                <a16:creationId xmlns:a16="http://schemas.microsoft.com/office/drawing/2014/main" id="{235D9E3D-B63C-4D00-5A08-842EEFF30A4E}"/>
              </a:ext>
            </a:extLst>
          </p:cNvPr>
          <p:cNvSpPr txBox="1"/>
          <p:nvPr/>
        </p:nvSpPr>
        <p:spPr>
          <a:xfrm>
            <a:off x="8860383" y="1157373"/>
            <a:ext cx="3105829" cy="370807"/>
          </a:xfrm>
          <a:prstGeom prst="rect">
            <a:avLst/>
          </a:prstGeom>
          <a:noFill/>
        </p:spPr>
        <p:txBody>
          <a:bodyPr wrap="square">
            <a:spAutoFit/>
          </a:bodyPr>
          <a:lstStyle/>
          <a:p>
            <a:pPr marR="0" lvl="0" algn="l" defTabSz="914400" rtl="0" eaLnBrk="1" fontAlgn="auto" latinLnBrk="0" hangingPunct="1">
              <a:lnSpc>
                <a:spcPct val="111000"/>
              </a:lnSpc>
              <a:spcBef>
                <a:spcPts val="0"/>
              </a:spcBef>
              <a:spcAft>
                <a:spcPts val="0"/>
              </a:spcAft>
              <a:buClrTx/>
              <a:buSzPct val="100000"/>
              <a:tabLst/>
              <a:defRPr/>
            </a:pPr>
            <a:r>
              <a:rPr kumimoji="0" lang="nl-NL" sz="1800" b="0" i="0" u="none" strike="noStrike" kern="0" cap="none" spc="0" normalizeH="0" baseline="0" noProof="0" dirty="0">
                <a:ln>
                  <a:noFill/>
                </a:ln>
                <a:solidFill>
                  <a:srgbClr val="000000"/>
                </a:solidFill>
                <a:effectLst/>
                <a:uLnTx/>
                <a:uFillTx/>
                <a:latin typeface="Verdana"/>
                <a:ea typeface="Verdana"/>
                <a:sym typeface="Verdana"/>
              </a:rPr>
              <a:t>Voorbeeld UN1972 (LNG)</a:t>
            </a:r>
          </a:p>
        </p:txBody>
      </p:sp>
    </p:spTree>
    <p:extLst>
      <p:ext uri="{BB962C8B-B14F-4D97-AF65-F5344CB8AC3E}">
        <p14:creationId xmlns:p14="http://schemas.microsoft.com/office/powerpoint/2010/main" val="424811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A6377-A6A6-8417-8978-8820A794D61C}"/>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7E95617A-8F1E-F9F1-281B-1822F882F26F}"/>
              </a:ext>
            </a:extLst>
          </p:cNvPr>
          <p:cNvSpPr>
            <a:spLocks noGrp="1"/>
          </p:cNvSpPr>
          <p:nvPr>
            <p:ph type="title"/>
          </p:nvPr>
        </p:nvSpPr>
        <p:spPr>
          <a:xfrm>
            <a:off x="381325" y="1269866"/>
            <a:ext cx="5803729" cy="491812"/>
          </a:xfrm>
        </p:spPr>
        <p:txBody>
          <a:bodyPr>
            <a:noAutofit/>
          </a:bodyPr>
          <a:lstStyle/>
          <a:p>
            <a:r>
              <a:rPr lang="nl-NL" sz="3200" dirty="0">
                <a:sym typeface="Verdana"/>
              </a:rPr>
              <a:t>Zicht houden op energietransitie</a:t>
            </a:r>
            <a:br>
              <a:rPr lang="nl-NL" sz="3200" dirty="0">
                <a:sym typeface="Verdana"/>
              </a:rPr>
            </a:br>
            <a:r>
              <a:rPr lang="nl-NL" sz="3200" dirty="0">
                <a:sym typeface="Verdana"/>
              </a:rPr>
              <a:t>Weg</a:t>
            </a:r>
            <a:endParaRPr lang="nl-NL" sz="3200" dirty="0"/>
          </a:p>
        </p:txBody>
      </p:sp>
      <p:pic>
        <p:nvPicPr>
          <p:cNvPr id="4" name="Afbeelding 3">
            <a:extLst>
              <a:ext uri="{FF2B5EF4-FFF2-40B4-BE49-F238E27FC236}">
                <a16:creationId xmlns:a16="http://schemas.microsoft.com/office/drawing/2014/main" id="{653FE5E2-DAD5-3E57-3D3B-35554FB91D64}"/>
              </a:ext>
            </a:extLst>
          </p:cNvPr>
          <p:cNvPicPr>
            <a:picLocks noChangeAspect="1"/>
          </p:cNvPicPr>
          <p:nvPr/>
        </p:nvPicPr>
        <p:blipFill>
          <a:blip r:embed="rId3"/>
          <a:stretch>
            <a:fillRect/>
          </a:stretch>
        </p:blipFill>
        <p:spPr>
          <a:xfrm>
            <a:off x="6359767" y="1601658"/>
            <a:ext cx="5197816" cy="2883164"/>
          </a:xfrm>
          <a:prstGeom prst="rect">
            <a:avLst/>
          </a:prstGeom>
        </p:spPr>
      </p:pic>
      <p:pic>
        <p:nvPicPr>
          <p:cNvPr id="10" name="Tijdelijke aanduiding voor inhoud 9">
            <a:extLst>
              <a:ext uri="{FF2B5EF4-FFF2-40B4-BE49-F238E27FC236}">
                <a16:creationId xmlns:a16="http://schemas.microsoft.com/office/drawing/2014/main" id="{8337BBE7-7FA7-1B9B-EA8B-71D9A5AD6063}"/>
              </a:ext>
            </a:extLst>
          </p:cNvPr>
          <p:cNvPicPr>
            <a:picLocks noGrp="1" noChangeAspect="1"/>
          </p:cNvPicPr>
          <p:nvPr>
            <p:ph sz="half" idx="1"/>
          </p:nvPr>
        </p:nvPicPr>
        <p:blipFill>
          <a:blip r:embed="rId4"/>
          <a:stretch>
            <a:fillRect/>
          </a:stretch>
        </p:blipFill>
        <p:spPr>
          <a:xfrm>
            <a:off x="381325" y="2678527"/>
            <a:ext cx="5181600" cy="3069627"/>
          </a:xfrm>
          <a:prstGeom prst="rect">
            <a:avLst/>
          </a:prstGeom>
        </p:spPr>
      </p:pic>
    </p:spTree>
    <p:extLst>
      <p:ext uri="{BB962C8B-B14F-4D97-AF65-F5344CB8AC3E}">
        <p14:creationId xmlns:p14="http://schemas.microsoft.com/office/powerpoint/2010/main" val="337959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C4A9E-B374-E3B3-A13E-38E1ED19FE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288A0E3-0D33-4B8C-3147-94FC46E11FE7}"/>
              </a:ext>
            </a:extLst>
          </p:cNvPr>
          <p:cNvSpPr>
            <a:spLocks noGrp="1"/>
          </p:cNvSpPr>
          <p:nvPr>
            <p:ph type="title"/>
          </p:nvPr>
        </p:nvSpPr>
        <p:spPr/>
        <p:txBody>
          <a:bodyPr>
            <a:normAutofit fontScale="90000"/>
          </a:bodyPr>
          <a:lstStyle/>
          <a:p>
            <a:r>
              <a:rPr lang="nl-NL" dirty="0"/>
              <a:t>Verwachtingen</a:t>
            </a:r>
          </a:p>
        </p:txBody>
      </p:sp>
      <p:sp>
        <p:nvSpPr>
          <p:cNvPr id="3" name="Tijdelijke aanduiding voor tekst 2">
            <a:extLst>
              <a:ext uri="{FF2B5EF4-FFF2-40B4-BE49-F238E27FC236}">
                <a16:creationId xmlns:a16="http://schemas.microsoft.com/office/drawing/2014/main" id="{D5FEEB85-082D-6664-255F-EAF61F261383}"/>
              </a:ext>
            </a:extLst>
          </p:cNvPr>
          <p:cNvSpPr>
            <a:spLocks noGrp="1"/>
          </p:cNvSpPr>
          <p:nvPr>
            <p:ph type="body" idx="1"/>
          </p:nvPr>
        </p:nvSpPr>
        <p:spPr/>
        <p:txBody>
          <a:bodyPr>
            <a:normAutofit fontScale="77500" lnSpcReduction="20000"/>
          </a:bodyPr>
          <a:lstStyle/>
          <a:p>
            <a:r>
              <a:rPr lang="nl-NL" b="1" dirty="0"/>
              <a:t>Wat u leert tijdens deze sessie</a:t>
            </a:r>
            <a:endParaRPr lang="nl-NL" dirty="0"/>
          </a:p>
          <a:p>
            <a:pPr lvl="0"/>
            <a:endParaRPr lang="nl-NL" dirty="0"/>
          </a:p>
          <a:p>
            <a:pPr lvl="0"/>
            <a:r>
              <a:rPr lang="nl-NL" dirty="0">
                <a:solidFill>
                  <a:srgbClr val="FF0000"/>
                </a:solidFill>
              </a:rPr>
              <a:t>U begrijpt wat een veiligheidsgerichte aanpak inhoudt.</a:t>
            </a:r>
          </a:p>
          <a:p>
            <a:pPr lvl="0"/>
            <a:r>
              <a:rPr lang="nl-NL" dirty="0"/>
              <a:t>U kunt de vertaalslag maken naar aandachtsgebieden.</a:t>
            </a:r>
          </a:p>
          <a:p>
            <a:pPr lvl="0"/>
            <a:r>
              <a:rPr lang="nl-NL" dirty="0"/>
              <a:t>U begrijpt hoe we zicht houden op de energietransitie</a:t>
            </a:r>
          </a:p>
        </p:txBody>
      </p:sp>
    </p:spTree>
    <p:extLst>
      <p:ext uri="{BB962C8B-B14F-4D97-AF65-F5344CB8AC3E}">
        <p14:creationId xmlns:p14="http://schemas.microsoft.com/office/powerpoint/2010/main" val="259113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9F620-6F10-C8F3-A57A-718D7B935B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6D3C4C-A00D-A066-3327-8B32CA362B6B}"/>
              </a:ext>
            </a:extLst>
          </p:cNvPr>
          <p:cNvSpPr>
            <a:spLocks noGrp="1"/>
          </p:cNvSpPr>
          <p:nvPr>
            <p:ph type="title"/>
          </p:nvPr>
        </p:nvSpPr>
        <p:spPr/>
        <p:txBody>
          <a:bodyPr>
            <a:normAutofit fontScale="90000"/>
          </a:bodyPr>
          <a:lstStyle/>
          <a:p>
            <a:r>
              <a:rPr lang="nl-NL" dirty="0"/>
              <a:t>Vraag vooraf</a:t>
            </a:r>
          </a:p>
        </p:txBody>
      </p:sp>
      <p:sp>
        <p:nvSpPr>
          <p:cNvPr id="3" name="Tijdelijke aanduiding voor tekst 2">
            <a:extLst>
              <a:ext uri="{FF2B5EF4-FFF2-40B4-BE49-F238E27FC236}">
                <a16:creationId xmlns:a16="http://schemas.microsoft.com/office/drawing/2014/main" id="{54943074-CA23-C949-0C38-09317B271444}"/>
              </a:ext>
            </a:extLst>
          </p:cNvPr>
          <p:cNvSpPr>
            <a:spLocks noGrp="1"/>
          </p:cNvSpPr>
          <p:nvPr>
            <p:ph type="body" idx="1"/>
          </p:nvPr>
        </p:nvSpPr>
        <p:spPr>
          <a:xfrm>
            <a:off x="711372" y="2767467"/>
            <a:ext cx="10515600" cy="1500187"/>
          </a:xfrm>
        </p:spPr>
        <p:txBody>
          <a:bodyPr>
            <a:normAutofit/>
          </a:bodyPr>
          <a:lstStyle/>
          <a:p>
            <a:pPr lvl="0">
              <a:lnSpc>
                <a:spcPts val="2400"/>
              </a:lnSpc>
              <a:spcBef>
                <a:spcPts val="600"/>
              </a:spcBef>
              <a:spcAft>
                <a:spcPts val="2400"/>
              </a:spcAft>
            </a:pPr>
            <a:r>
              <a:rPr lang="nl-NL" dirty="0">
                <a:latin typeface="Verdana" panose="020B0604030504040204" pitchFamily="34" charset="0"/>
                <a:ea typeface="Verdana" panose="020B0604030504040204" pitchFamily="34" charset="0"/>
              </a:rPr>
              <a:t>Weet iedereen wat het basisnet is?</a:t>
            </a:r>
          </a:p>
          <a:p>
            <a:pPr lvl="0">
              <a:lnSpc>
                <a:spcPts val="2400"/>
              </a:lnSpc>
              <a:spcBef>
                <a:spcPts val="600"/>
              </a:spcBef>
              <a:spcAft>
                <a:spcPts val="2400"/>
              </a:spcAft>
            </a:pPr>
            <a:endParaRPr lang="nl-NL"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38802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ABD38-AA5D-0DAD-CD89-1DF0141698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9688E3-BB3C-39FF-8071-5AB37E45DE20}"/>
              </a:ext>
            </a:extLst>
          </p:cNvPr>
          <p:cNvSpPr>
            <a:spLocks noGrp="1"/>
          </p:cNvSpPr>
          <p:nvPr>
            <p:ph type="title"/>
          </p:nvPr>
        </p:nvSpPr>
        <p:spPr/>
        <p:txBody>
          <a:bodyPr>
            <a:normAutofit fontScale="90000"/>
          </a:bodyPr>
          <a:lstStyle/>
          <a:p>
            <a:r>
              <a:rPr lang="nl-NL" dirty="0"/>
              <a:t>Vraag vooraf</a:t>
            </a:r>
          </a:p>
        </p:txBody>
      </p:sp>
      <p:pic>
        <p:nvPicPr>
          <p:cNvPr id="7" name="Afbeelding 6">
            <a:extLst>
              <a:ext uri="{FF2B5EF4-FFF2-40B4-BE49-F238E27FC236}">
                <a16:creationId xmlns:a16="http://schemas.microsoft.com/office/drawing/2014/main" id="{A202EA9D-E3BB-C37B-51DB-D97AAC38E3D2}"/>
              </a:ext>
            </a:extLst>
          </p:cNvPr>
          <p:cNvPicPr>
            <a:picLocks noChangeAspect="1"/>
          </p:cNvPicPr>
          <p:nvPr/>
        </p:nvPicPr>
        <p:blipFill>
          <a:blip r:embed="rId3"/>
          <a:stretch>
            <a:fillRect/>
          </a:stretch>
        </p:blipFill>
        <p:spPr>
          <a:xfrm>
            <a:off x="175421" y="0"/>
            <a:ext cx="8858776" cy="4222207"/>
          </a:xfrm>
          <a:prstGeom prst="rect">
            <a:avLst/>
          </a:prstGeom>
        </p:spPr>
      </p:pic>
      <p:pic>
        <p:nvPicPr>
          <p:cNvPr id="9" name="Afbeelding 8">
            <a:extLst>
              <a:ext uri="{FF2B5EF4-FFF2-40B4-BE49-F238E27FC236}">
                <a16:creationId xmlns:a16="http://schemas.microsoft.com/office/drawing/2014/main" id="{9CF11CA8-8D7D-483A-74FC-BBB41B93183C}"/>
              </a:ext>
            </a:extLst>
          </p:cNvPr>
          <p:cNvPicPr>
            <a:picLocks noChangeAspect="1"/>
          </p:cNvPicPr>
          <p:nvPr/>
        </p:nvPicPr>
        <p:blipFill>
          <a:blip r:embed="rId4"/>
          <a:stretch>
            <a:fillRect/>
          </a:stretch>
        </p:blipFill>
        <p:spPr>
          <a:xfrm>
            <a:off x="2230947" y="4415852"/>
            <a:ext cx="7013197" cy="1593909"/>
          </a:xfrm>
          <a:prstGeom prst="rect">
            <a:avLst/>
          </a:prstGeom>
        </p:spPr>
      </p:pic>
    </p:spTree>
    <p:extLst>
      <p:ext uri="{BB962C8B-B14F-4D97-AF65-F5344CB8AC3E}">
        <p14:creationId xmlns:p14="http://schemas.microsoft.com/office/powerpoint/2010/main" val="2564417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A02D2-E5F0-082B-1BFB-5A7FEE69E24F}"/>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A16A03A-77E0-F252-8945-5264EBD726AA}"/>
              </a:ext>
            </a:extLst>
          </p:cNvPr>
          <p:cNvSpPr>
            <a:spLocks noGrp="1"/>
          </p:cNvSpPr>
          <p:nvPr>
            <p:ph type="body" idx="1"/>
          </p:nvPr>
        </p:nvSpPr>
        <p:spPr>
          <a:xfrm>
            <a:off x="220436" y="2032907"/>
            <a:ext cx="11821885" cy="3829050"/>
          </a:xfrm>
        </p:spPr>
        <p:txBody>
          <a:bodyPr>
            <a:normAutofit lnSpcReduction="10000"/>
          </a:bodyPr>
          <a:lstStyle/>
          <a:p>
            <a:r>
              <a:rPr lang="nl-NL" sz="1800" b="1" dirty="0"/>
              <a:t>Kamerbrief 28 september 2026 “</a:t>
            </a:r>
            <a:r>
              <a:rPr lang="nl-NL" sz="1800" dirty="0"/>
              <a:t>Vervolg herziening basisnet n.a.v. bestuurlijk traject”</a:t>
            </a:r>
          </a:p>
          <a:p>
            <a:endParaRPr lang="nl-NL" sz="1800" dirty="0"/>
          </a:p>
          <a:p>
            <a:r>
              <a:rPr lang="nl-NL" sz="1800" dirty="0"/>
              <a:t>Copy paste uit de kamerbrief:</a:t>
            </a:r>
          </a:p>
          <a:p>
            <a:endParaRPr lang="nl-NL" sz="1800" dirty="0"/>
          </a:p>
          <a:p>
            <a:r>
              <a:rPr lang="nl-NL" sz="1800" dirty="0"/>
              <a:t>Uit de evaluaties van het basisnet blijkt ten aanzien van de risicoplafonds en risicocontouren dat deze geen invloed hebben op de veiligheid van het vervoer van gevaarlijke stoffen.</a:t>
            </a:r>
          </a:p>
          <a:p>
            <a:endParaRPr lang="nl-NL" sz="1800" dirty="0"/>
          </a:p>
          <a:p>
            <a:r>
              <a:rPr lang="nl-NL" sz="1800" dirty="0"/>
              <a:t>Het instrument werkt dus niet, zoals ook is gebleken uit de uitgevoerde evaluatie door </a:t>
            </a:r>
            <a:r>
              <a:rPr lang="nl-NL" sz="1800" dirty="0" err="1"/>
              <a:t>Ecorys</a:t>
            </a:r>
            <a:r>
              <a:rPr lang="nl-NL" sz="1800" dirty="0"/>
              <a:t> in 2023. </a:t>
            </a:r>
          </a:p>
          <a:p>
            <a:r>
              <a:rPr lang="nl-NL" sz="1800" dirty="0"/>
              <a:t> </a:t>
            </a:r>
          </a:p>
          <a:p>
            <a:pPr>
              <a:lnSpc>
                <a:spcPts val="2400"/>
              </a:lnSpc>
              <a:spcBef>
                <a:spcPts val="600"/>
              </a:spcBef>
              <a:spcAft>
                <a:spcPts val="2400"/>
              </a:spcAft>
            </a:pPr>
            <a:r>
              <a:rPr lang="nl-NL" sz="1800" dirty="0"/>
              <a:t>In het kort leidt dit tot een systeem zonder risicoplafonds en risicocontouren.</a:t>
            </a:r>
          </a:p>
          <a:p>
            <a:pPr lvl="0">
              <a:lnSpc>
                <a:spcPts val="2400"/>
              </a:lnSpc>
              <a:spcBef>
                <a:spcPts val="600"/>
              </a:spcBef>
              <a:spcAft>
                <a:spcPts val="2400"/>
              </a:spcAft>
            </a:pPr>
            <a:endParaRPr lang="nl-NL" sz="1800" dirty="0">
              <a:latin typeface="Verdana" panose="020B0604030504040204" pitchFamily="34" charset="0"/>
              <a:ea typeface="Verdana" panose="020B0604030504040204" pitchFamily="34" charset="0"/>
            </a:endParaRPr>
          </a:p>
          <a:p>
            <a:pPr lvl="0">
              <a:lnSpc>
                <a:spcPts val="2400"/>
              </a:lnSpc>
              <a:spcBef>
                <a:spcPts val="600"/>
              </a:spcBef>
              <a:spcAft>
                <a:spcPts val="2400"/>
              </a:spcAft>
            </a:pPr>
            <a:endParaRPr lang="nl-NL" sz="1800" dirty="0">
              <a:latin typeface="Verdana" panose="020B0604030504040204" pitchFamily="34" charset="0"/>
              <a:ea typeface="Verdana" panose="020B0604030504040204" pitchFamily="34" charset="0"/>
            </a:endParaRPr>
          </a:p>
        </p:txBody>
      </p:sp>
      <p:sp>
        <p:nvSpPr>
          <p:cNvPr id="4" name="Tekstvak 3">
            <a:extLst>
              <a:ext uri="{FF2B5EF4-FFF2-40B4-BE49-F238E27FC236}">
                <a16:creationId xmlns:a16="http://schemas.microsoft.com/office/drawing/2014/main" id="{5720B47C-BDF7-4B99-942C-103D1F616E50}"/>
              </a:ext>
            </a:extLst>
          </p:cNvPr>
          <p:cNvSpPr txBox="1"/>
          <p:nvPr/>
        </p:nvSpPr>
        <p:spPr>
          <a:xfrm>
            <a:off x="220436" y="873579"/>
            <a:ext cx="6094638" cy="923330"/>
          </a:xfrm>
          <a:prstGeom prst="rect">
            <a:avLst/>
          </a:prstGeom>
          <a:noFill/>
        </p:spPr>
        <p:txBody>
          <a:bodyPr wrap="square">
            <a:spAutoFit/>
          </a:bodyPr>
          <a:lstStyle/>
          <a:p>
            <a:r>
              <a:rPr lang="nl-NL" sz="5400" dirty="0">
                <a:solidFill>
                  <a:schemeClr val="accent1"/>
                </a:solidFill>
              </a:rPr>
              <a:t>Robuust basisnet</a:t>
            </a:r>
          </a:p>
        </p:txBody>
      </p:sp>
    </p:spTree>
    <p:extLst>
      <p:ext uri="{BB962C8B-B14F-4D97-AF65-F5344CB8AC3E}">
        <p14:creationId xmlns:p14="http://schemas.microsoft.com/office/powerpoint/2010/main" val="1031640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3F586-928C-352F-DC03-88A91C448FC9}"/>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51C0C30-8096-C0F9-86C0-BBA143B1D882}"/>
              </a:ext>
            </a:extLst>
          </p:cNvPr>
          <p:cNvPicPr>
            <a:picLocks noChangeAspect="1"/>
          </p:cNvPicPr>
          <p:nvPr/>
        </p:nvPicPr>
        <p:blipFill>
          <a:blip r:embed="rId3"/>
          <a:stretch>
            <a:fillRect/>
          </a:stretch>
        </p:blipFill>
        <p:spPr>
          <a:xfrm>
            <a:off x="2676664" y="1564298"/>
            <a:ext cx="7882604" cy="4652544"/>
          </a:xfrm>
          <a:prstGeom prst="rect">
            <a:avLst/>
          </a:prstGeom>
        </p:spPr>
      </p:pic>
      <p:sp>
        <p:nvSpPr>
          <p:cNvPr id="9" name="Tijdelijke aanduiding voor tekst 2">
            <a:extLst>
              <a:ext uri="{FF2B5EF4-FFF2-40B4-BE49-F238E27FC236}">
                <a16:creationId xmlns:a16="http://schemas.microsoft.com/office/drawing/2014/main" id="{8495A928-623C-25FE-201C-1728A362A5EF}"/>
              </a:ext>
            </a:extLst>
          </p:cNvPr>
          <p:cNvSpPr txBox="1">
            <a:spLocks/>
          </p:cNvSpPr>
          <p:nvPr/>
        </p:nvSpPr>
        <p:spPr>
          <a:xfrm>
            <a:off x="250385" y="959940"/>
            <a:ext cx="8205107" cy="5064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spcBef>
                <a:spcPts val="600"/>
              </a:spcBef>
              <a:spcAft>
                <a:spcPts val="2400"/>
              </a:spcAft>
            </a:pPr>
            <a:r>
              <a:rPr lang="nl-NL" dirty="0">
                <a:latin typeface="Verdana" panose="020B0604030504040204" pitchFamily="34" charset="0"/>
                <a:ea typeface="Verdana" panose="020B0604030504040204" pitchFamily="34" charset="0"/>
              </a:rPr>
              <a:t>Dus deze contouren verdwijnen</a:t>
            </a:r>
          </a:p>
        </p:txBody>
      </p:sp>
    </p:spTree>
    <p:extLst>
      <p:ext uri="{BB962C8B-B14F-4D97-AF65-F5344CB8AC3E}">
        <p14:creationId xmlns:p14="http://schemas.microsoft.com/office/powerpoint/2010/main" val="3548541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ED836-4ADA-0A7A-7D09-09F60468CCFC}"/>
            </a:ext>
          </a:extLst>
        </p:cNvPr>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786625FF-F307-61A3-319D-DB91DC2F8B28}"/>
              </a:ext>
            </a:extLst>
          </p:cNvPr>
          <p:cNvSpPr txBox="1">
            <a:spLocks/>
          </p:cNvSpPr>
          <p:nvPr/>
        </p:nvSpPr>
        <p:spPr>
          <a:xfrm>
            <a:off x="700594" y="1353361"/>
            <a:ext cx="3197490" cy="5064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spcBef>
                <a:spcPts val="600"/>
              </a:spcBef>
              <a:spcAft>
                <a:spcPts val="2400"/>
              </a:spcAft>
            </a:pPr>
            <a:r>
              <a:rPr lang="nl-NL" dirty="0">
                <a:ea typeface="Verdana" panose="020B0604030504040204" pitchFamily="34" charset="0"/>
              </a:rPr>
              <a:t>En dit verdwijnt ook</a:t>
            </a:r>
          </a:p>
        </p:txBody>
      </p:sp>
      <p:pic>
        <p:nvPicPr>
          <p:cNvPr id="6" name="Afbeelding 5">
            <a:extLst>
              <a:ext uri="{FF2B5EF4-FFF2-40B4-BE49-F238E27FC236}">
                <a16:creationId xmlns:a16="http://schemas.microsoft.com/office/drawing/2014/main" id="{96B5519E-7E5C-C373-30C4-82783314A046}"/>
              </a:ext>
            </a:extLst>
          </p:cNvPr>
          <p:cNvPicPr>
            <a:picLocks noChangeAspect="1"/>
          </p:cNvPicPr>
          <p:nvPr/>
        </p:nvPicPr>
        <p:blipFill>
          <a:blip r:embed="rId3"/>
          <a:stretch>
            <a:fillRect/>
          </a:stretch>
        </p:blipFill>
        <p:spPr>
          <a:xfrm>
            <a:off x="6306679" y="234892"/>
            <a:ext cx="4297625" cy="5977156"/>
          </a:xfrm>
          <a:prstGeom prst="rect">
            <a:avLst/>
          </a:prstGeom>
        </p:spPr>
      </p:pic>
      <p:sp>
        <p:nvSpPr>
          <p:cNvPr id="8" name="Tijdelijke aanduiding voor tekst 2">
            <a:extLst>
              <a:ext uri="{FF2B5EF4-FFF2-40B4-BE49-F238E27FC236}">
                <a16:creationId xmlns:a16="http://schemas.microsoft.com/office/drawing/2014/main" id="{1082CCEB-C7E3-13D6-3295-18A32C0F47C1}"/>
              </a:ext>
            </a:extLst>
          </p:cNvPr>
          <p:cNvSpPr txBox="1">
            <a:spLocks/>
          </p:cNvSpPr>
          <p:nvPr/>
        </p:nvSpPr>
        <p:spPr>
          <a:xfrm>
            <a:off x="700594" y="2843374"/>
            <a:ext cx="4410248" cy="117125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spcBef>
                <a:spcPts val="600"/>
              </a:spcBef>
              <a:spcAft>
                <a:spcPts val="2400"/>
              </a:spcAft>
            </a:pPr>
            <a:r>
              <a:rPr lang="nl-NL" dirty="0">
                <a:ea typeface="Verdana" panose="020B0604030504040204" pitchFamily="34" charset="0"/>
              </a:rPr>
              <a:t>Hoe weet RWS waar de hoogste risico’s op het netwerk zitten zonder risicoplafonds?</a:t>
            </a:r>
          </a:p>
        </p:txBody>
      </p:sp>
    </p:spTree>
    <p:extLst>
      <p:ext uri="{BB962C8B-B14F-4D97-AF65-F5344CB8AC3E}">
        <p14:creationId xmlns:p14="http://schemas.microsoft.com/office/powerpoint/2010/main" val="162650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E507D-3EB8-2FB3-C965-1FE3045E3FC1}"/>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F10534C-434F-8D1D-5214-E0F6710842FD}"/>
              </a:ext>
            </a:extLst>
          </p:cNvPr>
          <p:cNvSpPr>
            <a:spLocks noGrp="1"/>
          </p:cNvSpPr>
          <p:nvPr>
            <p:ph type="body" idx="1"/>
          </p:nvPr>
        </p:nvSpPr>
        <p:spPr>
          <a:xfrm>
            <a:off x="220436" y="2032907"/>
            <a:ext cx="11821885" cy="3829050"/>
          </a:xfrm>
        </p:spPr>
        <p:txBody>
          <a:bodyPr>
            <a:normAutofit/>
          </a:bodyPr>
          <a:lstStyle/>
          <a:p>
            <a:r>
              <a:rPr lang="nl-NL" sz="1800" b="1" dirty="0"/>
              <a:t>Beslisnota Kamerbrief Vervoer van Gevaarlijke Stoffen in 2025-2026</a:t>
            </a:r>
            <a:endParaRPr lang="nl-NL" sz="1800" dirty="0"/>
          </a:p>
          <a:p>
            <a:r>
              <a:rPr lang="nl-NL" sz="1800" b="1" dirty="0"/>
              <a:t> </a:t>
            </a:r>
            <a:r>
              <a:rPr lang="nl-NL" sz="1800" dirty="0"/>
              <a:t>Echter, er moet aandacht blijven voor de mogelijkheid dat er toch een keer een ongeval plaatsvindt en er daardoor maatschappelijke ontwrichting ontstaat. De effecten die dan kunnen optreden (naast milieueffecten) zijn een brand, explosie of gifwolk. De effecten moeten op zo’n moment zo veel mogelijk worden beperkt of gemitigeerd. </a:t>
            </a:r>
            <a:r>
              <a:rPr lang="nl-NL" sz="1800" b="1" dirty="0"/>
              <a:t>Hiervoor kunnen en worden op de infrastructuur maar ook buiten de infrastructuur (in de aandachtsgebieden) maatregelen getroffen</a:t>
            </a:r>
            <a:r>
              <a:rPr lang="nl-NL" sz="1800" dirty="0"/>
              <a:t>.</a:t>
            </a:r>
          </a:p>
          <a:p>
            <a:endParaRPr lang="nl-NL" sz="1800" dirty="0"/>
          </a:p>
          <a:p>
            <a:r>
              <a:rPr lang="nl-NL" sz="1800" dirty="0"/>
              <a:t>Welke maatregelen?</a:t>
            </a:r>
          </a:p>
          <a:p>
            <a:r>
              <a:rPr lang="nl-NL" sz="1800" dirty="0"/>
              <a:t>Alleen bij aanleg?</a:t>
            </a:r>
          </a:p>
          <a:p>
            <a:r>
              <a:rPr lang="nl-NL" sz="1800" dirty="0"/>
              <a:t>Of ook bij bestaande infra?</a:t>
            </a:r>
          </a:p>
          <a:p>
            <a:pPr lvl="0">
              <a:lnSpc>
                <a:spcPts val="2400"/>
              </a:lnSpc>
              <a:spcBef>
                <a:spcPts val="600"/>
              </a:spcBef>
              <a:spcAft>
                <a:spcPts val="2400"/>
              </a:spcAft>
            </a:pPr>
            <a:endParaRPr lang="nl-NL" sz="1800" dirty="0">
              <a:latin typeface="Verdana" panose="020B0604030504040204" pitchFamily="34" charset="0"/>
              <a:ea typeface="Verdana" panose="020B0604030504040204" pitchFamily="34" charset="0"/>
            </a:endParaRPr>
          </a:p>
          <a:p>
            <a:pPr lvl="0">
              <a:lnSpc>
                <a:spcPts val="2400"/>
              </a:lnSpc>
              <a:spcBef>
                <a:spcPts val="600"/>
              </a:spcBef>
              <a:spcAft>
                <a:spcPts val="2400"/>
              </a:spcAft>
            </a:pPr>
            <a:endParaRPr lang="nl-NL" sz="1800" dirty="0">
              <a:latin typeface="Verdana" panose="020B0604030504040204" pitchFamily="34" charset="0"/>
              <a:ea typeface="Verdana" panose="020B0604030504040204" pitchFamily="34" charset="0"/>
            </a:endParaRPr>
          </a:p>
          <a:p>
            <a:pPr lvl="0">
              <a:lnSpc>
                <a:spcPts val="2400"/>
              </a:lnSpc>
              <a:spcBef>
                <a:spcPts val="600"/>
              </a:spcBef>
              <a:spcAft>
                <a:spcPts val="2400"/>
              </a:spcAft>
            </a:pPr>
            <a:endParaRPr lang="nl-NL" sz="1800" dirty="0">
              <a:latin typeface="Verdana" panose="020B0604030504040204" pitchFamily="34" charset="0"/>
              <a:ea typeface="Verdana" panose="020B0604030504040204" pitchFamily="34" charset="0"/>
            </a:endParaRPr>
          </a:p>
        </p:txBody>
      </p:sp>
      <p:sp>
        <p:nvSpPr>
          <p:cNvPr id="4" name="Tekstvak 3">
            <a:extLst>
              <a:ext uri="{FF2B5EF4-FFF2-40B4-BE49-F238E27FC236}">
                <a16:creationId xmlns:a16="http://schemas.microsoft.com/office/drawing/2014/main" id="{7375EAF0-B7F3-E400-8746-E8C06ADF4532}"/>
              </a:ext>
            </a:extLst>
          </p:cNvPr>
          <p:cNvSpPr txBox="1"/>
          <p:nvPr/>
        </p:nvSpPr>
        <p:spPr>
          <a:xfrm>
            <a:off x="220436" y="873579"/>
            <a:ext cx="6094638" cy="923330"/>
          </a:xfrm>
          <a:prstGeom prst="rect">
            <a:avLst/>
          </a:prstGeom>
          <a:noFill/>
        </p:spPr>
        <p:txBody>
          <a:bodyPr wrap="square">
            <a:spAutoFit/>
          </a:bodyPr>
          <a:lstStyle/>
          <a:p>
            <a:r>
              <a:rPr lang="nl-NL" sz="5400" dirty="0">
                <a:solidFill>
                  <a:schemeClr val="accent1"/>
                </a:solidFill>
              </a:rPr>
              <a:t>Robuust basisnet</a:t>
            </a:r>
          </a:p>
        </p:txBody>
      </p:sp>
    </p:spTree>
    <p:extLst>
      <p:ext uri="{BB962C8B-B14F-4D97-AF65-F5344CB8AC3E}">
        <p14:creationId xmlns:p14="http://schemas.microsoft.com/office/powerpoint/2010/main" val="140332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DB601-5104-FB87-A86C-63A534CB25CE}"/>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C3258426-D2F4-BBC3-4A37-11F463C212B4}"/>
              </a:ext>
            </a:extLst>
          </p:cNvPr>
          <p:cNvSpPr>
            <a:spLocks noGrp="1"/>
          </p:cNvSpPr>
          <p:nvPr>
            <p:ph type="title"/>
          </p:nvPr>
        </p:nvSpPr>
        <p:spPr>
          <a:xfrm>
            <a:off x="381325" y="1109846"/>
            <a:ext cx="5803729" cy="491812"/>
          </a:xfrm>
        </p:spPr>
        <p:txBody>
          <a:bodyPr>
            <a:noAutofit/>
          </a:bodyPr>
          <a:lstStyle/>
          <a:p>
            <a:r>
              <a:rPr lang="nl-NL" sz="3200" dirty="0">
                <a:sym typeface="Verdana"/>
              </a:rPr>
              <a:t>Veiligheidsgerichte aanpak</a:t>
            </a:r>
            <a:endParaRPr lang="nl-NL" sz="3200" dirty="0"/>
          </a:p>
        </p:txBody>
      </p:sp>
      <p:pic>
        <p:nvPicPr>
          <p:cNvPr id="3" name="Afbeelding 2">
            <a:extLst>
              <a:ext uri="{FF2B5EF4-FFF2-40B4-BE49-F238E27FC236}">
                <a16:creationId xmlns:a16="http://schemas.microsoft.com/office/drawing/2014/main" id="{8A7271B8-A024-A844-9866-ADC1B1046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429" y="1854922"/>
            <a:ext cx="9322326" cy="4160528"/>
          </a:xfrm>
          <a:prstGeom prst="rect">
            <a:avLst/>
          </a:prstGeom>
        </p:spPr>
      </p:pic>
    </p:spTree>
    <p:extLst>
      <p:ext uri="{BB962C8B-B14F-4D97-AF65-F5344CB8AC3E}">
        <p14:creationId xmlns:p14="http://schemas.microsoft.com/office/powerpoint/2010/main" val="943101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AE8CA-8B63-E4D4-E55C-2909D33D1EDA}"/>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43B77F6A-8E12-E65C-7184-580EA76BF780}"/>
              </a:ext>
            </a:extLst>
          </p:cNvPr>
          <p:cNvSpPr>
            <a:spLocks noGrp="1"/>
          </p:cNvSpPr>
          <p:nvPr>
            <p:ph type="title"/>
          </p:nvPr>
        </p:nvSpPr>
        <p:spPr>
          <a:xfrm>
            <a:off x="381325" y="1109846"/>
            <a:ext cx="5803729" cy="491812"/>
          </a:xfrm>
        </p:spPr>
        <p:txBody>
          <a:bodyPr>
            <a:noAutofit/>
          </a:bodyPr>
          <a:lstStyle/>
          <a:p>
            <a:r>
              <a:rPr lang="nl-NL" sz="3200" dirty="0">
                <a:sym typeface="Verdana"/>
              </a:rPr>
              <a:t>Veiligheidsgerichte aanpak</a:t>
            </a:r>
            <a:endParaRPr lang="nl-NL" sz="3200" dirty="0"/>
          </a:p>
        </p:txBody>
      </p:sp>
      <p:pic>
        <p:nvPicPr>
          <p:cNvPr id="4" name="Afbeelding 3">
            <a:extLst>
              <a:ext uri="{FF2B5EF4-FFF2-40B4-BE49-F238E27FC236}">
                <a16:creationId xmlns:a16="http://schemas.microsoft.com/office/drawing/2014/main" id="{52C66955-8621-7D14-F9FA-6BF33B6C6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9908" y="1822264"/>
            <a:ext cx="9322326" cy="4160528"/>
          </a:xfrm>
          <a:prstGeom prst="rect">
            <a:avLst/>
          </a:prstGeom>
        </p:spPr>
      </p:pic>
    </p:spTree>
    <p:extLst>
      <p:ext uri="{BB962C8B-B14F-4D97-AF65-F5344CB8AC3E}">
        <p14:creationId xmlns:p14="http://schemas.microsoft.com/office/powerpoint/2010/main" val="265673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79ED9-6E5E-1DAF-0B64-D4D422EF7CF6}"/>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485915AC-33AF-6156-46B7-D380B80DCD5F}"/>
              </a:ext>
            </a:extLst>
          </p:cNvPr>
          <p:cNvSpPr>
            <a:spLocks noGrp="1"/>
          </p:cNvSpPr>
          <p:nvPr>
            <p:ph type="title"/>
          </p:nvPr>
        </p:nvSpPr>
        <p:spPr>
          <a:xfrm>
            <a:off x="381325" y="1109846"/>
            <a:ext cx="5803729" cy="491812"/>
          </a:xfrm>
        </p:spPr>
        <p:txBody>
          <a:bodyPr>
            <a:noAutofit/>
          </a:bodyPr>
          <a:lstStyle/>
          <a:p>
            <a:r>
              <a:rPr lang="nl-NL" sz="3200" dirty="0">
                <a:sym typeface="Verdana"/>
              </a:rPr>
              <a:t>Veiligheidsgerichte aanpak</a:t>
            </a:r>
            <a:endParaRPr lang="nl-NL" sz="3200" dirty="0"/>
          </a:p>
        </p:txBody>
      </p:sp>
      <p:sp>
        <p:nvSpPr>
          <p:cNvPr id="3" name="Tijdelijke aanduiding voor tekst 2">
            <a:extLst>
              <a:ext uri="{FF2B5EF4-FFF2-40B4-BE49-F238E27FC236}">
                <a16:creationId xmlns:a16="http://schemas.microsoft.com/office/drawing/2014/main" id="{B583D138-524E-C351-7704-C0C0912AB5BA}"/>
              </a:ext>
            </a:extLst>
          </p:cNvPr>
          <p:cNvSpPr txBox="1">
            <a:spLocks/>
          </p:cNvSpPr>
          <p:nvPr/>
        </p:nvSpPr>
        <p:spPr>
          <a:xfrm>
            <a:off x="667075" y="2937230"/>
            <a:ext cx="8109532" cy="17735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spcBef>
                <a:spcPts val="600"/>
              </a:spcBef>
              <a:spcAft>
                <a:spcPts val="2400"/>
              </a:spcAft>
            </a:pPr>
            <a:r>
              <a:rPr lang="nl-NL" dirty="0">
                <a:ea typeface="Verdana" panose="020B0604030504040204" pitchFamily="34" charset="0"/>
              </a:rPr>
              <a:t>Als je wilt weten waar de hoogste risico’s zitten moet je eerst weten wat je wilt beschermen.</a:t>
            </a:r>
          </a:p>
        </p:txBody>
      </p:sp>
    </p:spTree>
    <p:extLst>
      <p:ext uri="{BB962C8B-B14F-4D97-AF65-F5344CB8AC3E}">
        <p14:creationId xmlns:p14="http://schemas.microsoft.com/office/powerpoint/2010/main" val="2302296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DE0BA-8F1F-4750-D461-4B665AF1CFD3}"/>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73FD1D4E-F023-D179-1BBD-8A3803E40E19}"/>
              </a:ext>
            </a:extLst>
          </p:cNvPr>
          <p:cNvSpPr>
            <a:spLocks noGrp="1"/>
          </p:cNvSpPr>
          <p:nvPr>
            <p:ph type="title"/>
          </p:nvPr>
        </p:nvSpPr>
        <p:spPr>
          <a:xfrm>
            <a:off x="381325" y="1109846"/>
            <a:ext cx="5803729" cy="491812"/>
          </a:xfrm>
        </p:spPr>
        <p:txBody>
          <a:bodyPr>
            <a:noAutofit/>
          </a:bodyPr>
          <a:lstStyle/>
          <a:p>
            <a:r>
              <a:rPr lang="nl-NL" sz="3200" dirty="0">
                <a:sym typeface="Verdana"/>
              </a:rPr>
              <a:t>Wat beschermen we?</a:t>
            </a:r>
            <a:endParaRPr lang="nl-NL" sz="3200" dirty="0"/>
          </a:p>
        </p:txBody>
      </p:sp>
      <p:sp>
        <p:nvSpPr>
          <p:cNvPr id="6" name="Tekstvak 5">
            <a:extLst>
              <a:ext uri="{FF2B5EF4-FFF2-40B4-BE49-F238E27FC236}">
                <a16:creationId xmlns:a16="http://schemas.microsoft.com/office/drawing/2014/main" id="{356A99A4-DA52-0E66-13EC-06B7915E087B}"/>
              </a:ext>
            </a:extLst>
          </p:cNvPr>
          <p:cNvSpPr txBox="1"/>
          <p:nvPr/>
        </p:nvSpPr>
        <p:spPr>
          <a:xfrm>
            <a:off x="357214" y="1601658"/>
            <a:ext cx="11655680"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l-NL" dirty="0"/>
              <a:t> </a:t>
            </a:r>
          </a:p>
          <a:p>
            <a:r>
              <a:rPr lang="nl-NL" b="1" dirty="0"/>
              <a:t>Besluit kwaliteit leefomgeving</a:t>
            </a:r>
          </a:p>
          <a:p>
            <a:endParaRPr lang="nl-NL" b="1" dirty="0"/>
          </a:p>
          <a:p>
            <a:r>
              <a:rPr lang="nl-NL" b="1" dirty="0"/>
              <a:t>§ 5.1.2.2. Veiligheid rond opslag, productie, gebruik en vervoer van gevaarlijke stoffen en windturbines</a:t>
            </a:r>
          </a:p>
          <a:p>
            <a:endParaRPr lang="nl-NL" b="1" dirty="0"/>
          </a:p>
          <a:p>
            <a:r>
              <a:rPr lang="nl-NL" b="1" dirty="0"/>
              <a:t>Artikel 5.6. (plaatsgebonden risico)</a:t>
            </a:r>
            <a:endParaRPr lang="nl-NL" dirty="0"/>
          </a:p>
          <a:p>
            <a:r>
              <a:rPr lang="nl-NL" dirty="0"/>
              <a:t>Het plaatsgebonden risico is de kans </a:t>
            </a:r>
            <a:r>
              <a:rPr lang="nl-NL" b="1" dirty="0"/>
              <a:t>op het overlijden </a:t>
            </a:r>
            <a:r>
              <a:rPr lang="nl-NL" dirty="0"/>
              <a:t>van een onbeschermd en continu aanwezig persoon buiten de begrenzing van de locatie waar een activiteit wordt verricht als rechtstreeks gevolg van een ongewoon voorval veroorzaakt door die activiteit.</a:t>
            </a:r>
          </a:p>
          <a:p>
            <a:endParaRPr lang="nl-NL" b="1" dirty="0"/>
          </a:p>
          <a:p>
            <a:r>
              <a:rPr lang="nl-NL" b="1" dirty="0"/>
              <a:t>Artikel 5.15. (aandachtsgebieden voor externe veiligheidsrisico’s: groepsrisico)</a:t>
            </a:r>
            <a:endParaRPr lang="nl-NL" dirty="0"/>
          </a:p>
          <a:p>
            <a:pPr marL="342900" indent="-342900">
              <a:buAutoNum type="arabicPeriod"/>
            </a:pPr>
            <a:r>
              <a:rPr lang="nl-NL" dirty="0"/>
              <a:t>In een omgevingsplan wordt voor beperkt kwetsbare, kwetsbare en zeer kwetsbare gebouwen en beperkt kwetsbare en kwetsbare locaties binnen een brandaandachtsgebied, een explosieaandachtsgebied en een gifwolkaandachtsgebied rekening gehouden met de kans op het </a:t>
            </a:r>
            <a:r>
              <a:rPr lang="nl-NL" b="1" dirty="0"/>
              <a:t>overlijden van een groep van tien of meer personen per jaar </a:t>
            </a:r>
            <a:r>
              <a:rPr lang="nl-NL" dirty="0"/>
              <a:t>als rechtstreeks gevolg van een ongewoon voorval veroorzaakt door een activiteit.</a:t>
            </a:r>
          </a:p>
          <a:p>
            <a:r>
              <a:rPr lang="nl-NL" dirty="0"/>
              <a:t> …</a:t>
            </a:r>
          </a:p>
        </p:txBody>
      </p:sp>
    </p:spTree>
    <p:extLst>
      <p:ext uri="{BB962C8B-B14F-4D97-AF65-F5344CB8AC3E}">
        <p14:creationId xmlns:p14="http://schemas.microsoft.com/office/powerpoint/2010/main" val="1352229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88611-1358-160A-7999-E5AC65E11BB5}"/>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CC7217B3-6944-A118-2304-150D495C4F62}"/>
              </a:ext>
            </a:extLst>
          </p:cNvPr>
          <p:cNvSpPr>
            <a:spLocks noGrp="1"/>
          </p:cNvSpPr>
          <p:nvPr>
            <p:ph type="title"/>
          </p:nvPr>
        </p:nvSpPr>
        <p:spPr>
          <a:xfrm>
            <a:off x="381325" y="1109846"/>
            <a:ext cx="5803729" cy="491812"/>
          </a:xfrm>
        </p:spPr>
        <p:txBody>
          <a:bodyPr>
            <a:noAutofit/>
          </a:bodyPr>
          <a:lstStyle/>
          <a:p>
            <a:r>
              <a:rPr lang="nl-NL" sz="3200" dirty="0">
                <a:sym typeface="Verdana"/>
              </a:rPr>
              <a:t>Wat beschermen we?</a:t>
            </a:r>
            <a:endParaRPr lang="nl-NL" sz="3200" dirty="0"/>
          </a:p>
        </p:txBody>
      </p:sp>
      <p:sp>
        <p:nvSpPr>
          <p:cNvPr id="3" name="Tekstvak 2">
            <a:extLst>
              <a:ext uri="{FF2B5EF4-FFF2-40B4-BE49-F238E27FC236}">
                <a16:creationId xmlns:a16="http://schemas.microsoft.com/office/drawing/2014/main" id="{2E055907-035E-7E5A-D857-C6B0175F7AE8}"/>
              </a:ext>
            </a:extLst>
          </p:cNvPr>
          <p:cNvSpPr txBox="1"/>
          <p:nvPr/>
        </p:nvSpPr>
        <p:spPr>
          <a:xfrm>
            <a:off x="381325" y="1777990"/>
            <a:ext cx="6094638" cy="3416320"/>
          </a:xfrm>
          <a:prstGeom prst="rect">
            <a:avLst/>
          </a:prstGeom>
          <a:noFill/>
        </p:spPr>
        <p:txBody>
          <a:bodyPr wrap="square">
            <a:spAutoFit/>
          </a:bodyPr>
          <a:lstStyle/>
          <a:p>
            <a:r>
              <a:rPr lang="nl-NL" sz="1800" dirty="0"/>
              <a:t>A </a:t>
            </a:r>
          </a:p>
          <a:p>
            <a:r>
              <a:rPr lang="nl-NL" sz="1800" dirty="0"/>
              <a:t>Personen (doden)</a:t>
            </a:r>
          </a:p>
          <a:p>
            <a:endParaRPr lang="nl-NL" sz="1800" dirty="0"/>
          </a:p>
          <a:p>
            <a:endParaRPr lang="nl-NL" sz="1800" dirty="0"/>
          </a:p>
          <a:p>
            <a:r>
              <a:rPr lang="nl-NL" sz="1800" dirty="0"/>
              <a:t>B</a:t>
            </a:r>
          </a:p>
          <a:p>
            <a:r>
              <a:rPr lang="nl-NL" sz="1800" dirty="0"/>
              <a:t>Personen (doden en gewonden)</a:t>
            </a:r>
          </a:p>
          <a:p>
            <a:endParaRPr lang="nl-NL" sz="1800" dirty="0"/>
          </a:p>
          <a:p>
            <a:endParaRPr lang="nl-NL" sz="1800" dirty="0"/>
          </a:p>
          <a:p>
            <a:r>
              <a:rPr lang="nl-NL" sz="1800" dirty="0"/>
              <a:t>C</a:t>
            </a:r>
          </a:p>
          <a:p>
            <a:r>
              <a:rPr lang="nl-NL" sz="1800" dirty="0"/>
              <a:t>Personen (doden en gewonden)</a:t>
            </a:r>
          </a:p>
          <a:p>
            <a:r>
              <a:rPr lang="nl-NL" sz="1800" dirty="0"/>
              <a:t>Milieu/natuur</a:t>
            </a:r>
          </a:p>
          <a:p>
            <a:r>
              <a:rPr lang="nl-NL" sz="1800" dirty="0"/>
              <a:t>Economische gevolgen</a:t>
            </a:r>
          </a:p>
        </p:txBody>
      </p:sp>
      <p:pic>
        <p:nvPicPr>
          <p:cNvPr id="5" name="Afbeelding 4">
            <a:extLst>
              <a:ext uri="{FF2B5EF4-FFF2-40B4-BE49-F238E27FC236}">
                <a16:creationId xmlns:a16="http://schemas.microsoft.com/office/drawing/2014/main" id="{15203A11-D7AD-6773-2907-EAD123324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006" y="1455059"/>
            <a:ext cx="5449060" cy="3229426"/>
          </a:xfrm>
          <a:prstGeom prst="rect">
            <a:avLst/>
          </a:prstGeom>
        </p:spPr>
      </p:pic>
    </p:spTree>
    <p:extLst>
      <p:ext uri="{BB962C8B-B14F-4D97-AF65-F5344CB8AC3E}">
        <p14:creationId xmlns:p14="http://schemas.microsoft.com/office/powerpoint/2010/main" val="3730812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E5E2-961C-D1F2-9C3D-C2BECB306CB2}"/>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244FC97C-6034-A8C7-51A7-41A95866F9FE}"/>
              </a:ext>
            </a:extLst>
          </p:cNvPr>
          <p:cNvSpPr>
            <a:spLocks noGrp="1"/>
          </p:cNvSpPr>
          <p:nvPr>
            <p:ph type="title"/>
          </p:nvPr>
        </p:nvSpPr>
        <p:spPr>
          <a:xfrm>
            <a:off x="191157" y="1109846"/>
            <a:ext cx="6493004" cy="491812"/>
          </a:xfrm>
        </p:spPr>
        <p:txBody>
          <a:bodyPr>
            <a:noAutofit/>
          </a:bodyPr>
          <a:lstStyle/>
          <a:p>
            <a:r>
              <a:rPr lang="nl-NL" sz="3200" dirty="0"/>
              <a:t>Niet alleen dodelijke slachtoffers:</a:t>
            </a:r>
          </a:p>
        </p:txBody>
      </p:sp>
      <p:sp>
        <p:nvSpPr>
          <p:cNvPr id="2" name="Tekstvak 1">
            <a:extLst>
              <a:ext uri="{FF2B5EF4-FFF2-40B4-BE49-F238E27FC236}">
                <a16:creationId xmlns:a16="http://schemas.microsoft.com/office/drawing/2014/main" id="{673952AB-2119-D66B-F5F0-66DFBB42DD02}"/>
              </a:ext>
            </a:extLst>
          </p:cNvPr>
          <p:cNvSpPr txBox="1"/>
          <p:nvPr/>
        </p:nvSpPr>
        <p:spPr>
          <a:xfrm>
            <a:off x="191157" y="2617588"/>
            <a:ext cx="9308977"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nl-NL" dirty="0"/>
              <a:t>“Een goede toepassing van deze bepaling leidt </a:t>
            </a:r>
            <a:r>
              <a:rPr lang="nl-NL" b="1" dirty="0"/>
              <a:t>niet alleen </a:t>
            </a:r>
            <a:r>
              <a:rPr lang="nl-NL" dirty="0"/>
              <a:t>tot evenwichtige keuzen met het oog op de </a:t>
            </a:r>
            <a:r>
              <a:rPr lang="nl-NL" b="1" dirty="0"/>
              <a:t>bescherming van personen </a:t>
            </a:r>
            <a:r>
              <a:rPr lang="nl-NL" dirty="0"/>
              <a:t>in gebouwen en op locaties in de omgeving van een risicovolle activiteit, maar </a:t>
            </a:r>
            <a:r>
              <a:rPr lang="nl-NL" b="1" dirty="0"/>
              <a:t>ook</a:t>
            </a:r>
            <a:r>
              <a:rPr lang="nl-NL" dirty="0"/>
              <a:t> tot het beperken van </a:t>
            </a:r>
            <a:r>
              <a:rPr lang="nl-NL" b="1" dirty="0"/>
              <a:t>schade aan de fysieke leefomgeving in bredere zin </a:t>
            </a:r>
            <a:r>
              <a:rPr lang="nl-NL" dirty="0"/>
              <a:t>(schade aan gebouwen en het milieu).” </a:t>
            </a:r>
          </a:p>
          <a:p>
            <a:endParaRPr lang="nl-NL" dirty="0"/>
          </a:p>
          <a:p>
            <a:r>
              <a:rPr lang="nl-NL" dirty="0"/>
              <a:t>Ook het Handboek omgevingsveiligheid van het RIVM geeft deze bredere uitleg:</a:t>
            </a:r>
          </a:p>
          <a:p>
            <a:r>
              <a:rPr lang="nl-NL" b="1" u="sng" dirty="0">
                <a:hlinkClick r:id="rId3"/>
              </a:rPr>
              <a:t>Stappenplan besluitvorming groepsrisico | RIVM</a:t>
            </a:r>
            <a:r>
              <a:rPr lang="nl-NL" b="1" dirty="0"/>
              <a:t>:</a:t>
            </a:r>
            <a:endParaRPr lang="nl-NL" dirty="0"/>
          </a:p>
          <a:p>
            <a:r>
              <a:rPr lang="nl-NL" dirty="0"/>
              <a:t>Maatschappelijke ontwrichting kan verband houden met het overlijden van een groep mensen, maar </a:t>
            </a:r>
            <a:r>
              <a:rPr lang="nl-NL" b="1" dirty="0"/>
              <a:t>ook met gewonden, milieuschade en economische schade</a:t>
            </a:r>
            <a:r>
              <a:rPr lang="nl-NL" dirty="0"/>
              <a:t>.</a:t>
            </a:r>
          </a:p>
        </p:txBody>
      </p:sp>
      <p:sp>
        <p:nvSpPr>
          <p:cNvPr id="6" name="Tekstvak 5">
            <a:extLst>
              <a:ext uri="{FF2B5EF4-FFF2-40B4-BE49-F238E27FC236}">
                <a16:creationId xmlns:a16="http://schemas.microsoft.com/office/drawing/2014/main" id="{DEAF477C-0E67-F6D5-40B2-64BF3E869C05}"/>
              </a:ext>
            </a:extLst>
          </p:cNvPr>
          <p:cNvSpPr txBox="1"/>
          <p:nvPr/>
        </p:nvSpPr>
        <p:spPr>
          <a:xfrm>
            <a:off x="191157" y="1924957"/>
            <a:ext cx="610722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hangingPunct="1"/>
            <a:r>
              <a:rPr lang="nl-NL" sz="1800" dirty="0"/>
              <a:t>Nota van toelichting bij </a:t>
            </a:r>
            <a:r>
              <a:rPr lang="nl-NL" sz="1800" dirty="0" err="1"/>
              <a:t>Bkl</a:t>
            </a:r>
            <a:r>
              <a:rPr lang="nl-NL" sz="1800" dirty="0"/>
              <a:t> art 5.15</a:t>
            </a:r>
          </a:p>
        </p:txBody>
      </p:sp>
    </p:spTree>
    <p:extLst>
      <p:ext uri="{BB962C8B-B14F-4D97-AF65-F5344CB8AC3E}">
        <p14:creationId xmlns:p14="http://schemas.microsoft.com/office/powerpoint/2010/main" val="146193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E500B-9A9E-CA4B-E7F8-97486446B8A4}"/>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22A9CD52-53F0-1D4E-D555-222DF3AE4685}"/>
              </a:ext>
            </a:extLst>
          </p:cNvPr>
          <p:cNvSpPr>
            <a:spLocks noGrp="1"/>
          </p:cNvSpPr>
          <p:nvPr>
            <p:ph type="title"/>
          </p:nvPr>
        </p:nvSpPr>
        <p:spPr>
          <a:xfrm>
            <a:off x="272800" y="881246"/>
            <a:ext cx="6493004" cy="491812"/>
          </a:xfrm>
        </p:spPr>
        <p:txBody>
          <a:bodyPr>
            <a:noAutofit/>
          </a:bodyPr>
          <a:lstStyle/>
          <a:p>
            <a:r>
              <a:rPr lang="nl-NL" sz="3200" dirty="0"/>
              <a:t>Wat beschermen we?</a:t>
            </a:r>
          </a:p>
        </p:txBody>
      </p:sp>
      <p:sp>
        <p:nvSpPr>
          <p:cNvPr id="4" name="Tekstvak 3">
            <a:extLst>
              <a:ext uri="{FF2B5EF4-FFF2-40B4-BE49-F238E27FC236}">
                <a16:creationId xmlns:a16="http://schemas.microsoft.com/office/drawing/2014/main" id="{8BDF3822-4E5F-5B6D-9086-D440432242CD}"/>
              </a:ext>
            </a:extLst>
          </p:cNvPr>
          <p:cNvSpPr txBox="1"/>
          <p:nvPr/>
        </p:nvSpPr>
        <p:spPr>
          <a:xfrm>
            <a:off x="344940" y="1373058"/>
            <a:ext cx="11779023" cy="4801314"/>
          </a:xfrm>
          <a:prstGeom prst="rect">
            <a:avLst/>
          </a:prstGeom>
          <a:noFill/>
        </p:spPr>
        <p:txBody>
          <a:bodyPr wrap="square">
            <a:spAutoFit/>
          </a:bodyPr>
          <a:lstStyle/>
          <a:p>
            <a:r>
              <a:rPr lang="nl-NL" b="1" dirty="0"/>
              <a:t>Besluit kwaliteit leefomgeving</a:t>
            </a:r>
          </a:p>
          <a:p>
            <a:endParaRPr lang="nl-NL" b="1" dirty="0"/>
          </a:p>
          <a:p>
            <a:r>
              <a:rPr lang="nl-NL" b="1" dirty="0"/>
              <a:t>§ 5.1.2. Waarborgen van de veiligheid</a:t>
            </a:r>
          </a:p>
          <a:p>
            <a:endParaRPr lang="nl-NL" b="1" dirty="0"/>
          </a:p>
          <a:p>
            <a:r>
              <a:rPr lang="nl-NL" b="1" dirty="0"/>
              <a:t>Artikel 5.2. (veiligheidsrisico’s van branden, rampen en crises)</a:t>
            </a:r>
            <a:endParaRPr lang="nl-NL" dirty="0"/>
          </a:p>
          <a:p>
            <a:r>
              <a:rPr lang="nl-NL" b="1" dirty="0"/>
              <a:t>1.	</a:t>
            </a:r>
            <a:r>
              <a:rPr lang="nl-NL" dirty="0"/>
              <a:t>In een omgevingsplan wordt voor risico’s van branden, rampen en crises als bedoeld in artikel 10, onder a en b, van de Wet veiligheidsregio’s, rekening gehouden met het belang van:</a:t>
            </a:r>
          </a:p>
          <a:p>
            <a:r>
              <a:rPr lang="nl-NL" dirty="0"/>
              <a:t>a.	het voorkomen, beperken en bestrijden daarvan;</a:t>
            </a:r>
          </a:p>
          <a:p>
            <a:r>
              <a:rPr lang="nl-NL" dirty="0"/>
              <a:t>b.	de mogelijkheden voor personen om zich daarbij in veiligheid te brengen; en</a:t>
            </a:r>
          </a:p>
          <a:p>
            <a:r>
              <a:rPr lang="nl-NL" dirty="0"/>
              <a:t>c.	de geneeskundige hulpverlening, bedoeld in artikel 1 van die wet.</a:t>
            </a:r>
          </a:p>
          <a:p>
            <a:r>
              <a:rPr lang="nl-NL" dirty="0"/>
              <a:t> </a:t>
            </a:r>
          </a:p>
          <a:p>
            <a:pPr marL="342900" indent="-342900">
              <a:buAutoNum type="arabicPeriod" startAt="2"/>
            </a:pPr>
            <a:r>
              <a:rPr lang="nl-NL" dirty="0"/>
              <a:t>…</a:t>
            </a:r>
          </a:p>
          <a:p>
            <a:pPr marL="342900" indent="-342900">
              <a:buAutoNum type="arabicPeriod" startAt="2"/>
            </a:pPr>
            <a:endParaRPr lang="nl-NL" dirty="0"/>
          </a:p>
          <a:p>
            <a:r>
              <a:rPr lang="nl-NL" dirty="0"/>
              <a:t>Nota van toelichting:</a:t>
            </a:r>
          </a:p>
          <a:p>
            <a:pPr marL="285750" indent="-285750">
              <a:buFont typeface="Arial" panose="020B0604020202020204" pitchFamily="34" charset="0"/>
              <a:buChar char="•"/>
            </a:pPr>
            <a:r>
              <a:rPr lang="nl-NL" dirty="0"/>
              <a:t>Deze instructieregel is ook van toepassing buiten een aandachtsgebied en</a:t>
            </a:r>
          </a:p>
          <a:p>
            <a:pPr marL="285750" indent="-285750">
              <a:buFont typeface="Arial" panose="020B0604020202020204" pitchFamily="34" charset="0"/>
              <a:buChar char="•"/>
            </a:pPr>
            <a:r>
              <a:rPr lang="nl-NL" dirty="0"/>
              <a:t>Dit artikel heeft ten slotte betrekking op bouwwerken die een vitale functie vervullen op het gebied van communicatie of de levering van energie of water.</a:t>
            </a:r>
          </a:p>
        </p:txBody>
      </p:sp>
    </p:spTree>
    <p:extLst>
      <p:ext uri="{BB962C8B-B14F-4D97-AF65-F5344CB8AC3E}">
        <p14:creationId xmlns:p14="http://schemas.microsoft.com/office/powerpoint/2010/main" val="3272044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896BA-0543-3B16-81CD-8F512FDD26F5}"/>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409696B8-FAE5-8E81-61F5-8DDD50AD3165}"/>
              </a:ext>
            </a:extLst>
          </p:cNvPr>
          <p:cNvSpPr>
            <a:spLocks noGrp="1"/>
          </p:cNvSpPr>
          <p:nvPr>
            <p:ph type="title"/>
          </p:nvPr>
        </p:nvSpPr>
        <p:spPr>
          <a:xfrm>
            <a:off x="272797" y="881246"/>
            <a:ext cx="6903609" cy="491812"/>
          </a:xfrm>
        </p:spPr>
        <p:txBody>
          <a:bodyPr>
            <a:noAutofit/>
          </a:bodyPr>
          <a:lstStyle/>
          <a:p>
            <a:r>
              <a:rPr lang="nl-NL" sz="3200" dirty="0"/>
              <a:t>Dus niet alleen dodelijke slachtoffers…</a:t>
            </a:r>
          </a:p>
        </p:txBody>
      </p:sp>
      <p:sp>
        <p:nvSpPr>
          <p:cNvPr id="4" name="Tekstvak 3">
            <a:extLst>
              <a:ext uri="{FF2B5EF4-FFF2-40B4-BE49-F238E27FC236}">
                <a16:creationId xmlns:a16="http://schemas.microsoft.com/office/drawing/2014/main" id="{51EA6008-1342-A63A-C85A-B3AF42127731}"/>
              </a:ext>
            </a:extLst>
          </p:cNvPr>
          <p:cNvSpPr txBox="1"/>
          <p:nvPr/>
        </p:nvSpPr>
        <p:spPr>
          <a:xfrm>
            <a:off x="400878" y="2428467"/>
            <a:ext cx="3885372" cy="1200329"/>
          </a:xfrm>
          <a:prstGeom prst="rect">
            <a:avLst/>
          </a:prstGeom>
          <a:noFill/>
        </p:spPr>
        <p:txBody>
          <a:bodyPr wrap="square">
            <a:spAutoFit/>
          </a:bodyPr>
          <a:lstStyle/>
          <a:p>
            <a:endParaRPr lang="nl-NL" dirty="0"/>
          </a:p>
          <a:p>
            <a:r>
              <a:rPr lang="nl-NL" dirty="0"/>
              <a:t>Schade aan milieu =</a:t>
            </a:r>
          </a:p>
          <a:p>
            <a:r>
              <a:rPr lang="nl-NL" dirty="0"/>
              <a:t>Schade aan Natura2000 gebieden?</a:t>
            </a:r>
          </a:p>
          <a:p>
            <a:endParaRPr lang="nl-NL" dirty="0"/>
          </a:p>
        </p:txBody>
      </p:sp>
      <p:pic>
        <p:nvPicPr>
          <p:cNvPr id="3" name="Afbeelding 2">
            <a:extLst>
              <a:ext uri="{FF2B5EF4-FFF2-40B4-BE49-F238E27FC236}">
                <a16:creationId xmlns:a16="http://schemas.microsoft.com/office/drawing/2014/main" id="{2C1C714E-1DA7-1694-DDDB-2D6E0B806FE1}"/>
              </a:ext>
            </a:extLst>
          </p:cNvPr>
          <p:cNvPicPr>
            <a:picLocks noChangeAspect="1"/>
          </p:cNvPicPr>
          <p:nvPr/>
        </p:nvPicPr>
        <p:blipFill>
          <a:blip r:embed="rId3"/>
          <a:stretch>
            <a:fillRect/>
          </a:stretch>
        </p:blipFill>
        <p:spPr>
          <a:xfrm>
            <a:off x="5199294" y="1477737"/>
            <a:ext cx="6591828" cy="4860844"/>
          </a:xfrm>
          <a:prstGeom prst="rect">
            <a:avLst/>
          </a:prstGeom>
        </p:spPr>
      </p:pic>
    </p:spTree>
    <p:extLst>
      <p:ext uri="{BB962C8B-B14F-4D97-AF65-F5344CB8AC3E}">
        <p14:creationId xmlns:p14="http://schemas.microsoft.com/office/powerpoint/2010/main" val="3415075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1192B-DA83-F6B3-6997-45646C93A6DB}"/>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CB26972F-371B-ABEE-B36B-EE4C0F4B0985}"/>
              </a:ext>
            </a:extLst>
          </p:cNvPr>
          <p:cNvSpPr>
            <a:spLocks noGrp="1"/>
          </p:cNvSpPr>
          <p:nvPr>
            <p:ph type="title"/>
          </p:nvPr>
        </p:nvSpPr>
        <p:spPr>
          <a:xfrm>
            <a:off x="7880364" y="146758"/>
            <a:ext cx="4144080" cy="491812"/>
          </a:xfrm>
        </p:spPr>
        <p:txBody>
          <a:bodyPr>
            <a:noAutofit/>
          </a:bodyPr>
          <a:lstStyle/>
          <a:p>
            <a:r>
              <a:rPr lang="nl-NL" sz="3200" dirty="0"/>
              <a:t>Bedrijfswaardenmatrix</a:t>
            </a:r>
          </a:p>
        </p:txBody>
      </p:sp>
      <p:pic>
        <p:nvPicPr>
          <p:cNvPr id="4" name="Afbeelding 3">
            <a:extLst>
              <a:ext uri="{FF2B5EF4-FFF2-40B4-BE49-F238E27FC236}">
                <a16:creationId xmlns:a16="http://schemas.microsoft.com/office/drawing/2014/main" id="{4E944B6F-B80E-FD6E-BECC-59A6F562E23E}"/>
              </a:ext>
            </a:extLst>
          </p:cNvPr>
          <p:cNvPicPr>
            <a:picLocks noChangeAspect="1"/>
          </p:cNvPicPr>
          <p:nvPr/>
        </p:nvPicPr>
        <p:blipFill>
          <a:blip r:embed="rId3"/>
          <a:stretch>
            <a:fillRect/>
          </a:stretch>
        </p:blipFill>
        <p:spPr>
          <a:xfrm>
            <a:off x="244928" y="759907"/>
            <a:ext cx="9984921" cy="5603865"/>
          </a:xfrm>
          <a:prstGeom prst="rect">
            <a:avLst/>
          </a:prstGeom>
        </p:spPr>
      </p:pic>
    </p:spTree>
    <p:extLst>
      <p:ext uri="{BB962C8B-B14F-4D97-AF65-F5344CB8AC3E}">
        <p14:creationId xmlns:p14="http://schemas.microsoft.com/office/powerpoint/2010/main" val="900196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BCB13-F8BD-204E-B301-CEBC6892B104}"/>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C0F51D31-5E1D-2ADC-8B4D-53CB9CD46675}"/>
              </a:ext>
            </a:extLst>
          </p:cNvPr>
          <p:cNvSpPr>
            <a:spLocks noGrp="1"/>
          </p:cNvSpPr>
          <p:nvPr>
            <p:ph type="title"/>
          </p:nvPr>
        </p:nvSpPr>
        <p:spPr>
          <a:xfrm>
            <a:off x="7880364" y="146758"/>
            <a:ext cx="4144080" cy="491812"/>
          </a:xfrm>
        </p:spPr>
        <p:txBody>
          <a:bodyPr>
            <a:noAutofit/>
          </a:bodyPr>
          <a:lstStyle/>
          <a:p>
            <a:r>
              <a:rPr lang="nl-NL" sz="3200" dirty="0"/>
              <a:t>Bedrijfswaardenmatrix</a:t>
            </a:r>
          </a:p>
        </p:txBody>
      </p:sp>
      <p:pic>
        <p:nvPicPr>
          <p:cNvPr id="3" name="Afbeelding 2">
            <a:extLst>
              <a:ext uri="{FF2B5EF4-FFF2-40B4-BE49-F238E27FC236}">
                <a16:creationId xmlns:a16="http://schemas.microsoft.com/office/drawing/2014/main" id="{37C2CFF1-67F3-7916-7F94-94AF380AC82D}"/>
              </a:ext>
            </a:extLst>
          </p:cNvPr>
          <p:cNvPicPr>
            <a:picLocks noChangeAspect="1"/>
          </p:cNvPicPr>
          <p:nvPr/>
        </p:nvPicPr>
        <p:blipFill>
          <a:blip r:embed="rId3"/>
          <a:stretch>
            <a:fillRect/>
          </a:stretch>
        </p:blipFill>
        <p:spPr>
          <a:xfrm>
            <a:off x="836964" y="2620520"/>
            <a:ext cx="7954485" cy="3086531"/>
          </a:xfrm>
          <a:prstGeom prst="rect">
            <a:avLst/>
          </a:prstGeom>
        </p:spPr>
      </p:pic>
      <p:graphicFrame>
        <p:nvGraphicFramePr>
          <p:cNvPr id="5" name="Object 4">
            <a:extLst>
              <a:ext uri="{FF2B5EF4-FFF2-40B4-BE49-F238E27FC236}">
                <a16:creationId xmlns:a16="http://schemas.microsoft.com/office/drawing/2014/main" id="{D1BCD2D5-7758-AC31-0D7C-80E1D2F0059E}"/>
              </a:ext>
            </a:extLst>
          </p:cNvPr>
          <p:cNvGraphicFramePr>
            <a:graphicFrameLocks noChangeAspect="1"/>
          </p:cNvGraphicFramePr>
          <p:nvPr>
            <p:extLst>
              <p:ext uri="{D42A27DB-BD31-4B8C-83A1-F6EECF244321}">
                <p14:modId xmlns:p14="http://schemas.microsoft.com/office/powerpoint/2010/main" val="376986658"/>
              </p:ext>
            </p:extLst>
          </p:nvPr>
        </p:nvGraphicFramePr>
        <p:xfrm>
          <a:off x="1363436" y="1683383"/>
          <a:ext cx="7428013" cy="937137"/>
        </p:xfrm>
        <a:graphic>
          <a:graphicData uri="http://schemas.openxmlformats.org/presentationml/2006/ole">
            <mc:AlternateContent xmlns:mc="http://schemas.openxmlformats.org/markup-compatibility/2006">
              <mc:Choice xmlns:v="urn:schemas-microsoft-com:vml" Requires="v">
                <p:oleObj name="Bitmap Image" r:id="rId4" imgW="7030673" imgH="879804" progId="Paint.Picture">
                  <p:embed/>
                </p:oleObj>
              </mc:Choice>
              <mc:Fallback>
                <p:oleObj name="Bitmap Image" r:id="rId4" imgW="7030673" imgH="879804" progId="Paint.Picture">
                  <p:embed/>
                  <p:pic>
                    <p:nvPicPr>
                      <p:cNvPr id="0" name=""/>
                      <p:cNvPicPr/>
                      <p:nvPr/>
                    </p:nvPicPr>
                    <p:blipFill>
                      <a:blip r:embed="rId5"/>
                      <a:stretch>
                        <a:fillRect/>
                      </a:stretch>
                    </p:blipFill>
                    <p:spPr>
                      <a:xfrm>
                        <a:off x="1363436" y="1683383"/>
                        <a:ext cx="7428013" cy="937137"/>
                      </a:xfrm>
                      <a:prstGeom prst="rect">
                        <a:avLst/>
                      </a:prstGeom>
                    </p:spPr>
                  </p:pic>
                </p:oleObj>
              </mc:Fallback>
            </mc:AlternateContent>
          </a:graphicData>
        </a:graphic>
      </p:graphicFrame>
      <p:pic>
        <p:nvPicPr>
          <p:cNvPr id="8" name="Afbeelding 7">
            <a:extLst>
              <a:ext uri="{FF2B5EF4-FFF2-40B4-BE49-F238E27FC236}">
                <a16:creationId xmlns:a16="http://schemas.microsoft.com/office/drawing/2014/main" id="{E2E1112B-5F10-A4ED-C1D6-06F480D9086A}"/>
              </a:ext>
            </a:extLst>
          </p:cNvPr>
          <p:cNvPicPr>
            <a:picLocks noChangeAspect="1"/>
          </p:cNvPicPr>
          <p:nvPr/>
        </p:nvPicPr>
        <p:blipFill>
          <a:blip r:embed="rId6"/>
          <a:stretch>
            <a:fillRect/>
          </a:stretch>
        </p:blipFill>
        <p:spPr>
          <a:xfrm>
            <a:off x="8877050" y="2517348"/>
            <a:ext cx="1671207" cy="3297549"/>
          </a:xfrm>
          <a:prstGeom prst="rect">
            <a:avLst/>
          </a:prstGeom>
        </p:spPr>
      </p:pic>
      <p:pic>
        <p:nvPicPr>
          <p:cNvPr id="12" name="Afbeelding 11">
            <a:extLst>
              <a:ext uri="{FF2B5EF4-FFF2-40B4-BE49-F238E27FC236}">
                <a16:creationId xmlns:a16="http://schemas.microsoft.com/office/drawing/2014/main" id="{B10F8FB7-6601-0ECC-CA60-7BAC262A70F7}"/>
              </a:ext>
            </a:extLst>
          </p:cNvPr>
          <p:cNvPicPr>
            <a:picLocks noChangeAspect="1"/>
          </p:cNvPicPr>
          <p:nvPr/>
        </p:nvPicPr>
        <p:blipFill>
          <a:blip r:embed="rId7"/>
          <a:stretch>
            <a:fillRect/>
          </a:stretch>
        </p:blipFill>
        <p:spPr>
          <a:xfrm>
            <a:off x="8877050" y="1683383"/>
            <a:ext cx="1581371" cy="724001"/>
          </a:xfrm>
          <a:prstGeom prst="rect">
            <a:avLst/>
          </a:prstGeom>
        </p:spPr>
      </p:pic>
    </p:spTree>
    <p:extLst>
      <p:ext uri="{BB962C8B-B14F-4D97-AF65-F5344CB8AC3E}">
        <p14:creationId xmlns:p14="http://schemas.microsoft.com/office/powerpoint/2010/main" val="668302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53463-01FA-EC2D-9D37-F583D29A0C75}"/>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6985EE92-9D66-B352-B1D6-4FF19EC66B95}"/>
              </a:ext>
            </a:extLst>
          </p:cNvPr>
          <p:cNvSpPr>
            <a:spLocks noGrp="1"/>
          </p:cNvSpPr>
          <p:nvPr>
            <p:ph type="title"/>
          </p:nvPr>
        </p:nvSpPr>
        <p:spPr>
          <a:xfrm>
            <a:off x="7880364" y="146758"/>
            <a:ext cx="4144080" cy="491812"/>
          </a:xfrm>
        </p:spPr>
        <p:txBody>
          <a:bodyPr>
            <a:noAutofit/>
          </a:bodyPr>
          <a:lstStyle/>
          <a:p>
            <a:r>
              <a:rPr lang="nl-NL" sz="3200" dirty="0"/>
              <a:t>Bedrijfswaardenmatrix</a:t>
            </a:r>
          </a:p>
        </p:txBody>
      </p:sp>
      <p:graphicFrame>
        <p:nvGraphicFramePr>
          <p:cNvPr id="9" name="Tabel 8">
            <a:extLst>
              <a:ext uri="{FF2B5EF4-FFF2-40B4-BE49-F238E27FC236}">
                <a16:creationId xmlns:a16="http://schemas.microsoft.com/office/drawing/2014/main" id="{0A259901-E5A5-ACD6-099C-A5A045730D38}"/>
              </a:ext>
            </a:extLst>
          </p:cNvPr>
          <p:cNvGraphicFramePr>
            <a:graphicFrameLocks noGrp="1"/>
          </p:cNvGraphicFramePr>
          <p:nvPr>
            <p:extLst>
              <p:ext uri="{D42A27DB-BD31-4B8C-83A1-F6EECF244321}">
                <p14:modId xmlns:p14="http://schemas.microsoft.com/office/powerpoint/2010/main" val="2247936112"/>
              </p:ext>
            </p:extLst>
          </p:nvPr>
        </p:nvGraphicFramePr>
        <p:xfrm>
          <a:off x="1172800" y="944929"/>
          <a:ext cx="7331119" cy="4519836"/>
        </p:xfrm>
        <a:graphic>
          <a:graphicData uri="http://schemas.openxmlformats.org/drawingml/2006/table">
            <a:tbl>
              <a:tblPr firstRow="1" firstCol="1" bandRow="1"/>
              <a:tblGrid>
                <a:gridCol w="938437">
                  <a:extLst>
                    <a:ext uri="{9D8B030D-6E8A-4147-A177-3AD203B41FA5}">
                      <a16:colId xmlns:a16="http://schemas.microsoft.com/office/drawing/2014/main" val="1618227660"/>
                    </a:ext>
                  </a:extLst>
                </a:gridCol>
                <a:gridCol w="1011648">
                  <a:extLst>
                    <a:ext uri="{9D8B030D-6E8A-4147-A177-3AD203B41FA5}">
                      <a16:colId xmlns:a16="http://schemas.microsoft.com/office/drawing/2014/main" val="2823402428"/>
                    </a:ext>
                  </a:extLst>
                </a:gridCol>
                <a:gridCol w="1011648">
                  <a:extLst>
                    <a:ext uri="{9D8B030D-6E8A-4147-A177-3AD203B41FA5}">
                      <a16:colId xmlns:a16="http://schemas.microsoft.com/office/drawing/2014/main" val="3952084173"/>
                    </a:ext>
                  </a:extLst>
                </a:gridCol>
                <a:gridCol w="1245701">
                  <a:extLst>
                    <a:ext uri="{9D8B030D-6E8A-4147-A177-3AD203B41FA5}">
                      <a16:colId xmlns:a16="http://schemas.microsoft.com/office/drawing/2014/main" val="2739696061"/>
                    </a:ext>
                  </a:extLst>
                </a:gridCol>
                <a:gridCol w="1134866">
                  <a:extLst>
                    <a:ext uri="{9D8B030D-6E8A-4147-A177-3AD203B41FA5}">
                      <a16:colId xmlns:a16="http://schemas.microsoft.com/office/drawing/2014/main" val="2409861913"/>
                    </a:ext>
                  </a:extLst>
                </a:gridCol>
                <a:gridCol w="1154430">
                  <a:extLst>
                    <a:ext uri="{9D8B030D-6E8A-4147-A177-3AD203B41FA5}">
                      <a16:colId xmlns:a16="http://schemas.microsoft.com/office/drawing/2014/main" val="1186736747"/>
                    </a:ext>
                  </a:extLst>
                </a:gridCol>
                <a:gridCol w="834389">
                  <a:extLst>
                    <a:ext uri="{9D8B030D-6E8A-4147-A177-3AD203B41FA5}">
                      <a16:colId xmlns:a16="http://schemas.microsoft.com/office/drawing/2014/main" val="1519933094"/>
                    </a:ext>
                  </a:extLst>
                </a:gridCol>
              </a:tblGrid>
              <a:tr h="401861">
                <a:tc>
                  <a:txBody>
                    <a:bodyPr/>
                    <a:lstStyle/>
                    <a:p>
                      <a:pPr algn="ctr">
                        <a:lnSpc>
                          <a:spcPct val="111111"/>
                        </a:lnSpc>
                        <a:buNone/>
                      </a:pPr>
                      <a:r>
                        <a:rPr lang="nl-NL" sz="1800" dirty="0">
                          <a:solidFill>
                            <a:srgbClr val="000000"/>
                          </a:solidFill>
                          <a:effectLst/>
                          <a:latin typeface="+mn-lt"/>
                          <a:ea typeface="DejaVu Sans"/>
                          <a:cs typeface="Lohit Hindi"/>
                        </a:rPr>
                        <a:t>Risico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b="1" dirty="0">
                          <a:solidFill>
                            <a:srgbClr val="FFFFFF"/>
                          </a:solidFill>
                          <a:effectLst/>
                          <a:latin typeface="+mn-lt"/>
                          <a:ea typeface="DejaVu Sans"/>
                          <a:cs typeface="Lohit Hindi"/>
                        </a:rPr>
                        <a:t>UH / EH</a:t>
                      </a:r>
                      <a:endParaRPr lang="nl-NL" sz="1800" dirty="0">
                        <a:solidFill>
                          <a:srgbClr val="000000"/>
                        </a:solidFill>
                        <a:effectLst/>
                        <a:latin typeface="+mn-lt"/>
                        <a:ea typeface="DejaVu Sans"/>
                        <a:cs typeface="Lohit Hind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lnSpc>
                          <a:spcPct val="111111"/>
                        </a:lnSpc>
                        <a:buNone/>
                      </a:pPr>
                      <a:r>
                        <a:rPr lang="nl-NL" sz="1800" b="1" dirty="0">
                          <a:solidFill>
                            <a:srgbClr val="FFFFFF"/>
                          </a:solidFill>
                          <a:effectLst/>
                          <a:latin typeface="+mn-lt"/>
                          <a:ea typeface="DejaVu Sans"/>
                          <a:cs typeface="Lohit Hindi"/>
                        </a:rPr>
                        <a:t>ZH</a:t>
                      </a:r>
                      <a:endParaRPr lang="nl-NL" sz="1800" dirty="0">
                        <a:solidFill>
                          <a:srgbClr val="000000"/>
                        </a:solidFill>
                        <a:effectLst/>
                        <a:latin typeface="+mn-lt"/>
                        <a:ea typeface="DejaVu Sans"/>
                        <a:cs typeface="Lohit Hind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algn="ctr">
                        <a:lnSpc>
                          <a:spcPct val="111111"/>
                        </a:lnSpc>
                        <a:buNone/>
                      </a:pPr>
                      <a:r>
                        <a:rPr lang="nl-NL" sz="1800" b="1" dirty="0">
                          <a:solidFill>
                            <a:srgbClr val="FFFFFF"/>
                          </a:solidFill>
                          <a:effectLst/>
                          <a:latin typeface="+mn-lt"/>
                          <a:ea typeface="DejaVu Sans"/>
                          <a:cs typeface="Lohit Hindi"/>
                        </a:rPr>
                        <a:t>H</a:t>
                      </a:r>
                      <a:endParaRPr lang="nl-NL" sz="1800" dirty="0">
                        <a:solidFill>
                          <a:srgbClr val="000000"/>
                        </a:solidFill>
                        <a:effectLst/>
                        <a:latin typeface="+mn-lt"/>
                        <a:ea typeface="DejaVu Sans"/>
                        <a:cs typeface="Lohit Hind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1111"/>
                        </a:lnSpc>
                        <a:buNone/>
                      </a:pPr>
                      <a:r>
                        <a:rPr lang="nl-NL" sz="1800" b="1" dirty="0">
                          <a:solidFill>
                            <a:srgbClr val="000000"/>
                          </a:solidFill>
                          <a:effectLst/>
                          <a:latin typeface="+mn-lt"/>
                          <a:ea typeface="DejaVu Sans"/>
                          <a:cs typeface="Lohit Hindi"/>
                        </a:rPr>
                        <a:t>M</a:t>
                      </a:r>
                      <a:endParaRPr lang="nl-NL" sz="1800" dirty="0">
                        <a:solidFill>
                          <a:srgbClr val="000000"/>
                        </a:solidFill>
                        <a:effectLst/>
                        <a:latin typeface="+mn-lt"/>
                        <a:ea typeface="DejaVu Sans"/>
                        <a:cs typeface="Lohit Hind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1111"/>
                        </a:lnSpc>
                        <a:buNone/>
                      </a:pPr>
                      <a:r>
                        <a:rPr lang="nl-NL" sz="1800" b="1" dirty="0">
                          <a:solidFill>
                            <a:srgbClr val="000000"/>
                          </a:solidFill>
                          <a:effectLst/>
                          <a:latin typeface="+mn-lt"/>
                          <a:ea typeface="DejaVu Sans"/>
                          <a:cs typeface="Lohit Hindi"/>
                        </a:rPr>
                        <a:t>L</a:t>
                      </a:r>
                      <a:endParaRPr lang="nl-NL" sz="1800" dirty="0">
                        <a:solidFill>
                          <a:srgbClr val="000000"/>
                        </a:solidFill>
                        <a:effectLst/>
                        <a:latin typeface="+mn-lt"/>
                        <a:ea typeface="DejaVu Sans"/>
                        <a:cs typeface="Lohit Hind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1111"/>
                        </a:lnSpc>
                        <a:buNone/>
                      </a:pPr>
                      <a:r>
                        <a:rPr lang="nl-NL" sz="1800" b="1" dirty="0">
                          <a:solidFill>
                            <a:srgbClr val="000000"/>
                          </a:solidFill>
                          <a:effectLst/>
                          <a:latin typeface="+mn-lt"/>
                          <a:ea typeface="DejaVu Sans"/>
                          <a:cs typeface="Lohit Hindi"/>
                        </a:rPr>
                        <a:t>V</a:t>
                      </a:r>
                      <a:endParaRPr lang="nl-NL" sz="1800" dirty="0">
                        <a:solidFill>
                          <a:srgbClr val="000000"/>
                        </a:solidFill>
                        <a:effectLst/>
                        <a:latin typeface="+mn-lt"/>
                        <a:ea typeface="DejaVu Sans"/>
                        <a:cs typeface="Lohit Hind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A72E"/>
                    </a:solidFill>
                  </a:tcPr>
                </a:tc>
                <a:extLst>
                  <a:ext uri="{0D108BD9-81ED-4DB2-BD59-A6C34878D82A}">
                    <a16:rowId xmlns:a16="http://schemas.microsoft.com/office/drawing/2014/main" val="2777051071"/>
                  </a:ext>
                </a:extLst>
              </a:tr>
              <a:tr h="823595">
                <a:tc>
                  <a:txBody>
                    <a:bodyPr/>
                    <a:lstStyle/>
                    <a:p>
                      <a:pPr algn="ctr">
                        <a:lnSpc>
                          <a:spcPct val="111111"/>
                        </a:lnSpc>
                        <a:buNone/>
                      </a:pPr>
                      <a:r>
                        <a:rPr lang="nl-NL" sz="1800" dirty="0">
                          <a:solidFill>
                            <a:srgbClr val="000000"/>
                          </a:solidFill>
                          <a:effectLst/>
                          <a:latin typeface="+mn-lt"/>
                          <a:ea typeface="DejaVu Sans"/>
                          <a:cs typeface="Lohit Hindi"/>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CEO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p-DG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Portfolio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Asset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Maatregel </a:t>
                      </a:r>
                      <a:r>
                        <a:rPr lang="nl-NL" sz="1800" dirty="0" err="1">
                          <a:solidFill>
                            <a:srgbClr val="000000"/>
                          </a:solidFill>
                          <a:effectLst/>
                          <a:latin typeface="+mn-lt"/>
                          <a:ea typeface="DejaVu Sans"/>
                          <a:cs typeface="Lohit Hindi"/>
                        </a:rPr>
                        <a:t>verantw</a:t>
                      </a:r>
                      <a:r>
                        <a:rPr lang="nl-NL" sz="1800" dirty="0">
                          <a:solidFill>
                            <a:srgbClr val="000000"/>
                          </a:solidFill>
                          <a:effectLst/>
                          <a:latin typeface="+mn-lt"/>
                          <a:ea typeface="DejaVu Sans"/>
                          <a:cs typeface="Lohit Hindi"/>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9856191"/>
                  </a:ext>
                </a:extLst>
              </a:tr>
              <a:tr h="823595">
                <a:tc>
                  <a:txBody>
                    <a:bodyPr/>
                    <a:lstStyle/>
                    <a:p>
                      <a:pPr algn="ctr">
                        <a:lnSpc>
                          <a:spcPct val="111111"/>
                        </a:lnSpc>
                        <a:buNone/>
                      </a:pPr>
                      <a:r>
                        <a:rPr lang="nl-NL" sz="1800" dirty="0">
                          <a:solidFill>
                            <a:srgbClr val="000000"/>
                          </a:solidFill>
                          <a:effectLst/>
                          <a:latin typeface="+mn-lt"/>
                          <a:ea typeface="DejaVu Sans"/>
                          <a:cs typeface="Lohit Hindi"/>
                        </a:rPr>
                        <a: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Asset owner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CEO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p-DG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Portfolio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Asset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2531615"/>
                  </a:ext>
                </a:extLst>
              </a:tr>
              <a:tr h="823595">
                <a:tc>
                  <a:txBody>
                    <a:bodyPr/>
                    <a:lstStyle/>
                    <a:p>
                      <a:pPr algn="ctr">
                        <a:lnSpc>
                          <a:spcPct val="111111"/>
                        </a:lnSpc>
                        <a:buNone/>
                      </a:pPr>
                      <a:r>
                        <a:rPr lang="nl-NL" sz="1800" dirty="0">
                          <a:solidFill>
                            <a:srgbClr val="000000"/>
                          </a:solidFill>
                          <a:effectLst/>
                          <a:latin typeface="+mn-lt"/>
                          <a:ea typeface="DejaVu Sans"/>
                          <a:cs typeface="Lohit Hindi"/>
                        </a:rPr>
                        <a: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Asset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C-rollen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Asset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Maatregel verantw.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8306244"/>
                  </a:ext>
                </a:extLst>
              </a:tr>
              <a:tr h="823595">
                <a:tc>
                  <a:txBody>
                    <a:bodyPr/>
                    <a:lstStyle/>
                    <a:p>
                      <a:pPr algn="ctr">
                        <a:lnSpc>
                          <a:spcPct val="111111"/>
                        </a:lnSpc>
                        <a:buNone/>
                      </a:pPr>
                      <a:r>
                        <a:rPr lang="nl-NL" sz="1800" dirty="0">
                          <a:solidFill>
                            <a:srgbClr val="000000"/>
                          </a:solidFill>
                          <a:effectLst/>
                          <a:latin typeface="+mn-lt"/>
                          <a:ea typeface="DejaVu Sans"/>
                          <a:cs typeface="Lohit Hindi"/>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p-DG, </a:t>
                      </a:r>
                    </a:p>
                    <a:p>
                      <a:pPr algn="ctr">
                        <a:lnSpc>
                          <a:spcPct val="111111"/>
                        </a:lnSpc>
                        <a:buNone/>
                      </a:pPr>
                      <a:r>
                        <a:rPr lang="nl-NL" sz="1800">
                          <a:solidFill>
                            <a:srgbClr val="000000"/>
                          </a:solidFill>
                          <a:effectLst/>
                          <a:latin typeface="+mn-lt"/>
                          <a:ea typeface="DejaVu Sans"/>
                          <a:cs typeface="Lohit Hindi"/>
                        </a:rPr>
                        <a:t>C-rollen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Portfolio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2529772"/>
                  </a:ext>
                </a:extLst>
              </a:tr>
              <a:tr h="823595">
                <a:tc>
                  <a:txBody>
                    <a:bodyPr/>
                    <a:lstStyle/>
                    <a:p>
                      <a:pPr algn="ctr">
                        <a:lnSpc>
                          <a:spcPct val="111111"/>
                        </a:lnSpc>
                        <a:buNone/>
                      </a:pPr>
                      <a:r>
                        <a:rPr lang="nl-NL" sz="1800" dirty="0">
                          <a:solidFill>
                            <a:srgbClr val="000000"/>
                          </a:solidFill>
                          <a:effectLst/>
                          <a:latin typeface="+mn-lt"/>
                          <a:ea typeface="DejaVu Sans"/>
                          <a:cs typeface="Lohit Hindi"/>
                        </a:rPr>
                        <a: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Portfolio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Asset manager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1111"/>
                        </a:lnSpc>
                        <a:buNone/>
                      </a:pPr>
                      <a:r>
                        <a:rPr lang="nl-NL" sz="1800" dirty="0">
                          <a:solidFill>
                            <a:srgbClr val="000000"/>
                          </a:solidFill>
                          <a:effectLst/>
                          <a:latin typeface="+mn-lt"/>
                          <a:ea typeface="DejaVu Sans"/>
                          <a:cs typeface="Lohit Hindi"/>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181757"/>
                  </a:ext>
                </a:extLst>
              </a:tr>
            </a:tbl>
          </a:graphicData>
        </a:graphic>
      </p:graphicFrame>
      <p:sp>
        <p:nvSpPr>
          <p:cNvPr id="11" name="Tekstvak 10">
            <a:extLst>
              <a:ext uri="{FF2B5EF4-FFF2-40B4-BE49-F238E27FC236}">
                <a16:creationId xmlns:a16="http://schemas.microsoft.com/office/drawing/2014/main" id="{F45B8AC5-5136-E775-6E9A-AFD3642A9EA2}"/>
              </a:ext>
            </a:extLst>
          </p:cNvPr>
          <p:cNvSpPr txBox="1"/>
          <p:nvPr/>
        </p:nvSpPr>
        <p:spPr>
          <a:xfrm>
            <a:off x="920164" y="5464765"/>
            <a:ext cx="11104280" cy="537648"/>
          </a:xfrm>
          <a:prstGeom prst="rect">
            <a:avLst/>
          </a:prstGeom>
          <a:noFill/>
        </p:spPr>
        <p:txBody>
          <a:bodyPr wrap="square">
            <a:spAutoFit/>
          </a:bodyPr>
          <a:lstStyle/>
          <a:p>
            <a:pPr>
              <a:lnSpc>
                <a:spcPct val="111111"/>
              </a:lnSpc>
              <a:buNone/>
            </a:pPr>
            <a:r>
              <a:rPr lang="nl-NL" sz="900" dirty="0">
                <a:solidFill>
                  <a:srgbClr val="000000"/>
                </a:solidFill>
                <a:effectLst/>
                <a:latin typeface="Verdana" panose="020B0604030504040204" pitchFamily="34" charset="0"/>
                <a:ea typeface="DejaVu Sans"/>
                <a:cs typeface="Lohit Hindi"/>
              </a:rPr>
              <a:t> </a:t>
            </a:r>
          </a:p>
          <a:p>
            <a:pPr>
              <a:lnSpc>
                <a:spcPct val="111111"/>
              </a:lnSpc>
              <a:buNone/>
            </a:pPr>
            <a:r>
              <a:rPr lang="nl-NL" i="1" dirty="0">
                <a:solidFill>
                  <a:srgbClr val="000000"/>
                </a:solidFill>
                <a:effectLst/>
                <a:ea typeface="DejaVu Sans"/>
                <a:cs typeface="Lohit Hindi"/>
              </a:rPr>
              <a:t>Tabel: Voorbeeld mandaatregeling risicobereidheid</a:t>
            </a:r>
            <a:r>
              <a:rPr lang="nl-NL" sz="800" i="1" dirty="0">
                <a:solidFill>
                  <a:srgbClr val="000000"/>
                </a:solidFill>
                <a:effectLst/>
                <a:latin typeface="Verdana" panose="020B0604030504040204" pitchFamily="34" charset="0"/>
                <a:ea typeface="DejaVu Sans"/>
                <a:cs typeface="Lohit Hindi"/>
              </a:rPr>
              <a:t>.</a:t>
            </a:r>
            <a:endParaRPr lang="nl-NL" sz="900" dirty="0">
              <a:solidFill>
                <a:srgbClr val="000000"/>
              </a:solidFill>
              <a:effectLst/>
              <a:latin typeface="Verdana" panose="020B0604030504040204" pitchFamily="34" charset="0"/>
              <a:ea typeface="DejaVu Sans"/>
              <a:cs typeface="Lohit Hindi"/>
            </a:endParaRPr>
          </a:p>
        </p:txBody>
      </p:sp>
    </p:spTree>
    <p:extLst>
      <p:ext uri="{BB962C8B-B14F-4D97-AF65-F5344CB8AC3E}">
        <p14:creationId xmlns:p14="http://schemas.microsoft.com/office/powerpoint/2010/main" val="3290849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7011A-FF74-9D58-8085-3A54FA85E8A8}"/>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6B9E1540-0394-1DC9-F4CE-0EF47C7B8EA2}"/>
              </a:ext>
            </a:extLst>
          </p:cNvPr>
          <p:cNvSpPr>
            <a:spLocks noGrp="1"/>
          </p:cNvSpPr>
          <p:nvPr>
            <p:ph type="title"/>
          </p:nvPr>
        </p:nvSpPr>
        <p:spPr>
          <a:xfrm>
            <a:off x="272799" y="881246"/>
            <a:ext cx="7801679" cy="491812"/>
          </a:xfrm>
        </p:spPr>
        <p:txBody>
          <a:bodyPr>
            <a:noAutofit/>
          </a:bodyPr>
          <a:lstStyle/>
          <a:p>
            <a:r>
              <a:rPr lang="nl-NL" sz="3200" dirty="0"/>
              <a:t>We leggen een (vaar) weg aan…en dan?</a:t>
            </a:r>
          </a:p>
        </p:txBody>
      </p:sp>
      <p:pic>
        <p:nvPicPr>
          <p:cNvPr id="3" name="Afbeelding 2">
            <a:extLst>
              <a:ext uri="{FF2B5EF4-FFF2-40B4-BE49-F238E27FC236}">
                <a16:creationId xmlns:a16="http://schemas.microsoft.com/office/drawing/2014/main" id="{60771E9D-CF18-8845-0AEA-7DCC3AFF6576}"/>
              </a:ext>
            </a:extLst>
          </p:cNvPr>
          <p:cNvPicPr>
            <a:picLocks noChangeAspect="1"/>
          </p:cNvPicPr>
          <p:nvPr/>
        </p:nvPicPr>
        <p:blipFill>
          <a:blip r:embed="rId3"/>
          <a:stretch>
            <a:fillRect/>
          </a:stretch>
        </p:blipFill>
        <p:spPr>
          <a:xfrm>
            <a:off x="7405654" y="1661550"/>
            <a:ext cx="4372585" cy="3191320"/>
          </a:xfrm>
          <a:prstGeom prst="rect">
            <a:avLst/>
          </a:prstGeom>
        </p:spPr>
      </p:pic>
      <p:sp>
        <p:nvSpPr>
          <p:cNvPr id="9" name="Tekstvak 8">
            <a:extLst>
              <a:ext uri="{FF2B5EF4-FFF2-40B4-BE49-F238E27FC236}">
                <a16:creationId xmlns:a16="http://schemas.microsoft.com/office/drawing/2014/main" id="{4BD96628-1E31-868A-F074-319EC820B859}"/>
              </a:ext>
            </a:extLst>
          </p:cNvPr>
          <p:cNvSpPr txBox="1"/>
          <p:nvPr/>
        </p:nvSpPr>
        <p:spPr>
          <a:xfrm>
            <a:off x="272799" y="1661550"/>
            <a:ext cx="7017908" cy="2862322"/>
          </a:xfrm>
          <a:prstGeom prst="rect">
            <a:avLst/>
          </a:prstGeom>
          <a:noFill/>
        </p:spPr>
        <p:txBody>
          <a:bodyPr wrap="square">
            <a:spAutoFit/>
          </a:bodyPr>
          <a:lstStyle/>
          <a:p>
            <a:r>
              <a:rPr kumimoji="0" lang="nl-NL" sz="1800" i="0" u="none" strike="noStrike" cap="none" spc="0" normalizeH="0" baseline="0" dirty="0">
                <a:ln>
                  <a:noFill/>
                </a:ln>
                <a:solidFill>
                  <a:srgbClr val="000000"/>
                </a:solidFill>
                <a:effectLst/>
                <a:uFillTx/>
                <a:ea typeface="Verdana"/>
                <a:cs typeface="Verdana"/>
                <a:sym typeface="Verdana"/>
              </a:rPr>
              <a:t>Bij de monitoring van het basisnet is er één variabele. Dat is de hoeveelheid transport. </a:t>
            </a:r>
          </a:p>
          <a:p>
            <a:endParaRPr lang="nl-NL" sz="1800" dirty="0"/>
          </a:p>
          <a:p>
            <a:endParaRPr lang="nl-NL" sz="1800" dirty="0"/>
          </a:p>
          <a:p>
            <a:r>
              <a:rPr lang="nl-NL" sz="1800" dirty="0"/>
              <a:t>Vraag:</a:t>
            </a:r>
          </a:p>
          <a:p>
            <a:endParaRPr lang="nl-NL" sz="1800" dirty="0"/>
          </a:p>
          <a:p>
            <a:r>
              <a:rPr kumimoji="0" lang="nl-NL" sz="1800" i="0" u="none" strike="noStrike" cap="none" spc="0" normalizeH="0" baseline="0" dirty="0">
                <a:ln>
                  <a:noFill/>
                </a:ln>
                <a:solidFill>
                  <a:srgbClr val="000000"/>
                </a:solidFill>
                <a:effectLst/>
                <a:uFillTx/>
                <a:ea typeface="Verdana"/>
                <a:cs typeface="Verdana"/>
                <a:sym typeface="Verdana"/>
              </a:rPr>
              <a:t>Moet de infrabeheerder na verloop van tijd onderzoeken of vanwege externe veiligheid maatregelen aan de infra genomen kunnen/moeten worden?</a:t>
            </a:r>
          </a:p>
          <a:p>
            <a:endParaRPr lang="nl-NL" sz="1800" dirty="0"/>
          </a:p>
        </p:txBody>
      </p:sp>
    </p:spTree>
    <p:extLst>
      <p:ext uri="{BB962C8B-B14F-4D97-AF65-F5344CB8AC3E}">
        <p14:creationId xmlns:p14="http://schemas.microsoft.com/office/powerpoint/2010/main" val="3200422693"/>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WS corporate 2023">
  <a:themeElements>
    <a:clrScheme name="RWS corporate 2023">
      <a:dk1>
        <a:srgbClr val="000000"/>
      </a:dk1>
      <a:lt1>
        <a:srgbClr val="FFFFFF"/>
      </a:lt1>
      <a:dk2>
        <a:srgbClr val="A7A7A7"/>
      </a:dk2>
      <a:lt2>
        <a:srgbClr val="535353"/>
      </a:lt2>
      <a:accent1>
        <a:srgbClr val="007BC7"/>
      </a:accent1>
      <a:accent2>
        <a:srgbClr val="F9E11E"/>
      </a:accent2>
      <a:accent3>
        <a:srgbClr val="D52B1E"/>
      </a:accent3>
      <a:accent4>
        <a:srgbClr val="00456F"/>
      </a:accent4>
      <a:accent5>
        <a:srgbClr val="8B7E11"/>
      </a:accent5>
      <a:accent6>
        <a:srgbClr val="771811"/>
      </a:accent6>
      <a:hlink>
        <a:srgbClr val="0000FF"/>
      </a:hlink>
      <a:folHlink>
        <a:srgbClr val="FF00FF"/>
      </a:folHlink>
    </a:clrScheme>
    <a:fontScheme name="RWS corporate 2023">
      <a:majorFont>
        <a:latin typeface="Calibri"/>
        <a:ea typeface="Calibri"/>
        <a:cs typeface="Calibri"/>
      </a:majorFont>
      <a:minorFont>
        <a:latin typeface="Helvetica"/>
        <a:ea typeface="Helvetica"/>
        <a:cs typeface="Helvetica"/>
      </a:minorFont>
    </a:fontScheme>
    <a:fmtScheme name="RWS corporate 20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770</TotalTime>
  <Words>1570</Words>
  <Application>Microsoft Office PowerPoint</Application>
  <PresentationFormat>Breedbeeld</PresentationFormat>
  <Paragraphs>236</Paragraphs>
  <Slides>27</Slides>
  <Notes>26</Notes>
  <HiddenSlides>0</HiddenSlides>
  <MMClips>0</MMClips>
  <ScaleCrop>false</ScaleCrop>
  <HeadingPairs>
    <vt:vector size="8" baseType="variant">
      <vt:variant>
        <vt:lpstr>Gebruikte lettertypen</vt:lpstr>
      </vt:variant>
      <vt:variant>
        <vt:i4>9</vt:i4>
      </vt:variant>
      <vt:variant>
        <vt:lpstr>Thema</vt:lpstr>
      </vt:variant>
      <vt:variant>
        <vt:i4>2</vt:i4>
      </vt:variant>
      <vt:variant>
        <vt:lpstr>Ingesloten OLE-bronprogramma's</vt:lpstr>
      </vt:variant>
      <vt:variant>
        <vt:i4>1</vt:i4>
      </vt:variant>
      <vt:variant>
        <vt:lpstr>Diatitels</vt:lpstr>
      </vt:variant>
      <vt:variant>
        <vt:i4>27</vt:i4>
      </vt:variant>
    </vt:vector>
  </HeadingPairs>
  <TitlesOfParts>
    <vt:vector size="39" baseType="lpstr">
      <vt:lpstr>Aptos</vt:lpstr>
      <vt:lpstr>Arial</vt:lpstr>
      <vt:lpstr>Asap</vt:lpstr>
      <vt:lpstr>Asap Medium</vt:lpstr>
      <vt:lpstr>Asap SemiBold</vt:lpstr>
      <vt:lpstr>DejaVu Sans</vt:lpstr>
      <vt:lpstr>Helvetica</vt:lpstr>
      <vt:lpstr>RijksoverheidSansText</vt:lpstr>
      <vt:lpstr>Verdana</vt:lpstr>
      <vt:lpstr>Office Theme</vt:lpstr>
      <vt:lpstr>RWS corporate 2023</vt:lpstr>
      <vt:lpstr>Bitmap Image</vt:lpstr>
      <vt:lpstr>SCHAKELDAGEN</vt:lpstr>
      <vt:lpstr>Verwachtingen</vt:lpstr>
      <vt:lpstr>Verwachtingen</vt:lpstr>
      <vt:lpstr>PowerPoint-presentatie</vt:lpstr>
      <vt:lpstr>Zicht houden op energietransitie Water</vt:lpstr>
      <vt:lpstr>Zicht houden op energietransitie Water</vt:lpstr>
      <vt:lpstr>Zicht houden op energietransitie</vt:lpstr>
      <vt:lpstr>Zicht houden op energietransitie Weg</vt:lpstr>
      <vt:lpstr>Verwachtingen</vt:lpstr>
      <vt:lpstr>Vraag vooraf</vt:lpstr>
      <vt:lpstr>Vraag vooraf</vt:lpstr>
      <vt:lpstr>PowerPoint-presentatie</vt:lpstr>
      <vt:lpstr>PowerPoint-presentatie</vt:lpstr>
      <vt:lpstr>PowerPoint-presentatie</vt:lpstr>
      <vt:lpstr>PowerPoint-presentatie</vt:lpstr>
      <vt:lpstr>Veiligheidsgerichte aanpak</vt:lpstr>
      <vt:lpstr>Veiligheidsgerichte aanpak</vt:lpstr>
      <vt:lpstr>Veiligheidsgerichte aanpak</vt:lpstr>
      <vt:lpstr>Wat beschermen we?</vt:lpstr>
      <vt:lpstr>Wat beschermen we?</vt:lpstr>
      <vt:lpstr>Niet alleen dodelijke slachtoffers:</vt:lpstr>
      <vt:lpstr>Wat beschermen we?</vt:lpstr>
      <vt:lpstr>Dus niet alleen dodelijke slachtoffers…</vt:lpstr>
      <vt:lpstr>Bedrijfswaardenmatrix</vt:lpstr>
      <vt:lpstr>Bedrijfswaardenmatrix</vt:lpstr>
      <vt:lpstr>Bedrijfswaardenmatrix</vt:lpstr>
      <vt:lpstr>We leggen een (vaar) weg aan…en dan?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Jonkers, Henk (RWS WVL)</cp:lastModifiedBy>
  <cp:revision>47</cp:revision>
  <dcterms:created xsi:type="dcterms:W3CDTF">2026-04-03T10:56:03Z</dcterms:created>
  <dcterms:modified xsi:type="dcterms:W3CDTF">2026-10-22T08:44:33Z</dcterms:modified>
</cp:coreProperties>
</file>