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3" r:id="rId2"/>
    <p:sldId id="274" r:id="rId3"/>
    <p:sldId id="265" r:id="rId4"/>
    <p:sldId id="270" r:id="rId5"/>
    <p:sldId id="272" r:id="rId6"/>
    <p:sldId id="269" r:id="rId7"/>
    <p:sldId id="261" r:id="rId8"/>
    <p:sldId id="273" r:id="rId9"/>
    <p:sldId id="268" r:id="rId10"/>
    <p:sldId id="262" r:id="rId11"/>
    <p:sldId id="259" r:id="rId12"/>
    <p:sldId id="264" r:id="rId13"/>
    <p:sldId id="25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82" userDrawn="1">
          <p15:clr>
            <a:srgbClr val="A4A3A4"/>
          </p15:clr>
        </p15:guide>
        <p15:guide id="2" pos="43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409"/>
    <p:restoredTop sz="86925" autoAdjust="0"/>
  </p:normalViewPr>
  <p:slideViewPr>
    <p:cSldViewPr snapToGrid="0">
      <p:cViewPr varScale="1">
        <p:scale>
          <a:sx n="64" d="100"/>
          <a:sy n="64" d="100"/>
        </p:scale>
        <p:origin x="1040" y="52"/>
      </p:cViewPr>
      <p:guideLst>
        <p:guide orient="horz" pos="482"/>
        <p:guide pos="43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490695-2972-CF4A-AD8E-B3BED2FEDBA1}" type="datetimeFigureOut">
              <a:rPr lang="nl-NL" smtClean="0"/>
              <a:t>7-10-2026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BF3FA3-F7C9-0B4A-B901-3FF01BA064D0}" type="slidenum">
              <a:rPr lang="nl-NL" smtClean="0"/>
              <a:t>‹nr.›</a:t>
            </a:fld>
            <a:endParaRPr lang="nl-NL"/>
          </a:p>
        </p:txBody>
      </p:sp>
    </p:spTree>
    <p:extLst>
      <p:ext uri="{BB962C8B-B14F-4D97-AF65-F5344CB8AC3E}">
        <p14:creationId xmlns:p14="http://schemas.microsoft.com/office/powerpoint/2010/main" val="3601708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afgelopen jaren is de politieke en maatschappelijke aandacht voor zeer zorgwekkende en potentieel zorgwekkende stoffen sterk toegenomen — denk aan dossiers als PFAS en Chroom-6, en aan het </a:t>
            </a:r>
            <a:r>
              <a:rPr lang="nl-NL" dirty="0" err="1"/>
              <a:t>Rijksbrede</a:t>
            </a:r>
            <a:r>
              <a:rPr lang="nl-NL" dirty="0"/>
              <a:t> ZZS-beleid dat daaruit is voortgekomen. Van bevoegd gezag wordt steeds nadrukkelijker gevraagd om het voorzorgsbeginsel toe te passen: niet wachten tot een risico is aangetoond, maar al handelen bij een gerede aanleiding tot zorg. Maar 'voorzorg toepassen' is makkelijker gezegd dan gedaan. Wanneer is een signaal sterk genoeg? Hoeveel onzekerheid is aanvaardbaar? En hoe leg je zo'n besluit uit aan een bedrijf dat helderheid wil, of aan een bestuurder die het moet kunnen verantwoorden? Die vragen beantwoordt elke vergunningverlener op dit moment op zijn eigen manier — met als risico dat gelijke gevallen verschillend worden beoordeeld. Deze routekaart is ontwikkeld om die afweging te structureren: een gedeelde, navolgbare denklijn die voor bevoegd gezag houvast biedt bij het omgaan met onzekerheid, en die tegelijk bedrijven duidelijkheid geeft over welke informatie gevraagd wordt en waarom."</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4</a:t>
            </a:fld>
            <a:endParaRPr lang="nl-NL"/>
          </a:p>
        </p:txBody>
      </p:sp>
    </p:spTree>
    <p:extLst>
      <p:ext uri="{BB962C8B-B14F-4D97-AF65-F5344CB8AC3E}">
        <p14:creationId xmlns:p14="http://schemas.microsoft.com/office/powerpoint/2010/main" val="3660233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dirty="0"/>
              <a:t>Maatregelen</a:t>
            </a:r>
          </a:p>
          <a:p>
            <a:pPr marL="342900" indent="-342900">
              <a:buFont typeface="Arial" panose="020B0604020202020204" pitchFamily="34" charset="0"/>
              <a:buChar char="•"/>
            </a:pPr>
            <a:r>
              <a:rPr lang="nl-NL" b="1" dirty="0"/>
              <a:t>Geen automatisch verbod</a:t>
            </a:r>
            <a:r>
              <a:rPr lang="nl-NL" dirty="0"/>
              <a:t>: Maatregelen hoeven niet meteen een totaalverbod te zijn; het kan ook gaan om nader onderzoek, beperkingen, randvoorwaarden of een tijdelijk verbod totdat er meer duidelijkheid is.</a:t>
            </a:r>
          </a:p>
          <a:p>
            <a:pPr marL="342900" indent="-342900">
              <a:buFont typeface="Arial" panose="020B0604020202020204" pitchFamily="34" charset="0"/>
              <a:buChar char="•"/>
            </a:pPr>
            <a:r>
              <a:rPr lang="nl-NL" b="1" dirty="0"/>
              <a:t>Onderbouwing</a:t>
            </a:r>
            <a:r>
              <a:rPr lang="nl-NL" dirty="0"/>
              <a:t>: De gekozen maatregelen moeten (op basis van een wetenschappelijke risico-evaluatie) onderbouwd worden. </a:t>
            </a:r>
          </a:p>
          <a:p>
            <a:pPr marL="342900" indent="-342900">
              <a:buFont typeface="Arial" panose="020B0604020202020204" pitchFamily="34" charset="0"/>
              <a:buChar char="•"/>
            </a:pPr>
            <a:r>
              <a:rPr lang="nl-NL" b="1" dirty="0"/>
              <a:t>Proportioneel</a:t>
            </a:r>
            <a:r>
              <a:rPr lang="nl-NL" dirty="0"/>
              <a:t>: De genomen maatregelen moeten in verhouding staan tot het mogelijke risico en worden herzien zodra er nieuwe wetenschappelijke informatie beschikbaar komt.</a:t>
            </a:r>
          </a:p>
          <a:p>
            <a:endParaRPr lang="nl-NL" dirty="0"/>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5</a:t>
            </a:fld>
            <a:endParaRPr lang="nl-NL"/>
          </a:p>
        </p:txBody>
      </p:sp>
    </p:spTree>
    <p:extLst>
      <p:ext uri="{BB962C8B-B14F-4D97-AF65-F5344CB8AC3E}">
        <p14:creationId xmlns:p14="http://schemas.microsoft.com/office/powerpoint/2010/main" val="2990261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Dit is de uitgangssituatie: PolyChem vraagt een vergunningwijziging aan voor additief X-17. Iedereen krijgt deze kaart bij de start en zet zijn pion op vakje 1.</a:t>
            </a:r>
          </a:p>
          <a:p>
            <a:r>
              <a:rPr lang="nl-NL" dirty="0"/>
              <a:t>Benadruk: er is hier nog geen risico-oordeel te geven. De opdracht is alleen om te benoemen wat opvalt en welke informatie nodig is voordat de aanvraag inhoudelijk beoordeeld kan worden.</a:t>
            </a:r>
          </a:p>
        </p:txBody>
      </p:sp>
      <p:sp>
        <p:nvSpPr>
          <p:cNvPr id="4" name="Tijdelijke aanduiding voor dianummer 3"/>
          <p:cNvSpPr>
            <a:spLocks noGrp="1"/>
          </p:cNvSpPr>
          <p:nvPr>
            <p:ph type="sldNum" sz="quarter" idx="5"/>
          </p:nvPr>
        </p:nvSpPr>
        <p:spPr/>
        <p:txBody>
          <a:bodyPr/>
          <a:lstStyle/>
          <a:p>
            <a:fld id="{BDBF3FA3-F7C9-0B4A-B901-3FF01BA064D0}" type="slidenum">
              <a:rPr lang="nl-NL" smtClean="0"/>
              <a:t>9</a:t>
            </a:fld>
            <a:endParaRPr lang="nl-NL"/>
          </a:p>
        </p:txBody>
      </p:sp>
    </p:spTree>
    <p:extLst>
      <p:ext uri="{BB962C8B-B14F-4D97-AF65-F5344CB8AC3E}">
        <p14:creationId xmlns:p14="http://schemas.microsoft.com/office/powerpoint/2010/main" val="12081467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934710"/>
          </a:xfrm>
          <a:prstGeom prst="rect">
            <a:avLst/>
          </a:prstGeom>
        </p:spPr>
      </p:pic>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551850" y="2564326"/>
            <a:ext cx="9144000" cy="1234351"/>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609600" y="3897462"/>
            <a:ext cx="9144000" cy="467024"/>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t>
            </a:r>
            <a:r>
              <a:rPr lang="en-US" dirty="0" err="1"/>
              <a:t>Ondertitel</a:t>
            </a:r>
            <a:r>
              <a:rPr lang="en-US" dirty="0"/>
              <a:t>]</a:t>
            </a:r>
          </a:p>
        </p:txBody>
      </p:sp>
      <p:sp>
        <p:nvSpPr>
          <p:cNvPr id="15" name="Tijdelijke aanduiding voor tekst 14">
            <a:extLst>
              <a:ext uri="{FF2B5EF4-FFF2-40B4-BE49-F238E27FC236}">
                <a16:creationId xmlns:a16="http://schemas.microsoft.com/office/drawing/2014/main" id="{72D4A2DA-A610-D051-B087-F4DB68F143AF}"/>
              </a:ext>
            </a:extLst>
          </p:cNvPr>
          <p:cNvSpPr>
            <a:spLocks noGrp="1"/>
          </p:cNvSpPr>
          <p:nvPr>
            <p:ph type="body" sz="quarter" idx="10" hasCustomPrompt="1"/>
          </p:nvPr>
        </p:nvSpPr>
        <p:spPr>
          <a:xfrm>
            <a:off x="599975" y="5372403"/>
            <a:ext cx="3067050" cy="299619"/>
          </a:xfrm>
        </p:spPr>
        <p:txBody>
          <a:bodyPr/>
          <a:lstStyle>
            <a:lvl1pPr algn="l">
              <a:buNone/>
              <a:defRPr>
                <a:solidFill>
                  <a:schemeClr val="bg1"/>
                </a:solidFill>
              </a:defRPr>
            </a:lvl1pPr>
          </a:lstStyle>
          <a:p>
            <a:pPr lvl="0"/>
            <a:r>
              <a:rPr lang="nl-NL" dirty="0"/>
              <a:t>[maand 2026]</a:t>
            </a:r>
          </a:p>
        </p:txBody>
      </p:sp>
      <p:sp>
        <p:nvSpPr>
          <p:cNvPr id="6" name="Tijdelijke aanduiding voor onlineafbeelding 4">
            <a:extLst>
              <a:ext uri="{FF2B5EF4-FFF2-40B4-BE49-F238E27FC236}">
                <a16:creationId xmlns:a16="http://schemas.microsoft.com/office/drawing/2014/main" id="{3AAB212D-1692-0311-A2E2-B3A89B0DE92E}"/>
              </a:ext>
            </a:extLst>
          </p:cNvPr>
          <p:cNvSpPr>
            <a:spLocks noGrp="1"/>
          </p:cNvSpPr>
          <p:nvPr>
            <p:ph type="clipArt" sz="quarter" idx="11"/>
          </p:nvPr>
        </p:nvSpPr>
        <p:spPr>
          <a:xfrm>
            <a:off x="2311400" y="203199"/>
            <a:ext cx="1868945" cy="546163"/>
          </a:xfrm>
        </p:spPr>
        <p:txBody>
          <a:bodyPr/>
          <a:lstStyle/>
          <a:p>
            <a:endParaRPr lang="nl-NL"/>
          </a:p>
        </p:txBody>
      </p:sp>
    </p:spTree>
    <p:extLst>
      <p:ext uri="{BB962C8B-B14F-4D97-AF65-F5344CB8AC3E}">
        <p14:creationId xmlns:p14="http://schemas.microsoft.com/office/powerpoint/2010/main" val="3155078588"/>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houd">
    <p:spTree>
      <p:nvGrpSpPr>
        <p:cNvPr id="1" name=""/>
        <p:cNvGrpSpPr/>
        <p:nvPr/>
      </p:nvGrpSpPr>
      <p:grpSpPr>
        <a:xfrm>
          <a:off x="0" y="0"/>
          <a:ext cx="0" cy="0"/>
          <a:chOff x="0" y="0"/>
          <a:chExt cx="0" cy="0"/>
        </a:xfrm>
      </p:grpSpPr>
      <p:pic>
        <p:nvPicPr>
          <p:cNvPr id="17" name="Afbeelding 16">
            <a:extLst>
              <a:ext uri="{FF2B5EF4-FFF2-40B4-BE49-F238E27FC236}">
                <a16:creationId xmlns:a16="http://schemas.microsoft.com/office/drawing/2014/main" id="{C0706D9B-F80F-C1D2-65A9-3CCDEC8E8D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Graphic 10">
            <a:extLst>
              <a:ext uri="{FF2B5EF4-FFF2-40B4-BE49-F238E27FC236}">
                <a16:creationId xmlns:a16="http://schemas.microsoft.com/office/drawing/2014/main" id="{22DFB77F-1202-9630-8344-ADE8213163A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5" name="Tijdelijke aanduiding voor inhoud 4">
            <a:extLst>
              <a:ext uri="{FF2B5EF4-FFF2-40B4-BE49-F238E27FC236}">
                <a16:creationId xmlns:a16="http://schemas.microsoft.com/office/drawing/2014/main" id="{E48D5271-7FE0-B608-457A-772BF96F830F}"/>
              </a:ext>
            </a:extLst>
          </p:cNvPr>
          <p:cNvSpPr>
            <a:spLocks noGrp="1"/>
          </p:cNvSpPr>
          <p:nvPr>
            <p:ph sz="quarter" idx="11" hasCustomPrompt="1"/>
          </p:nvPr>
        </p:nvSpPr>
        <p:spPr>
          <a:xfrm>
            <a:off x="602529" y="1252538"/>
            <a:ext cx="4292600" cy="4525962"/>
          </a:xfrm>
        </p:spPr>
        <p:txBody>
          <a:bodyPr/>
          <a:lstStyle>
            <a:lvl1pPr>
              <a:buClr>
                <a:schemeClr val="bg1"/>
              </a:buClr>
              <a:buFont typeface="+mj-lt"/>
              <a:buAutoNum type="arabicPeriod"/>
              <a:defRPr sz="2400" b="1" i="0" spc="0">
                <a:solidFill>
                  <a:schemeClr val="bg1"/>
                </a:solidFill>
                <a:latin typeface="Asap" pitchFamily="2" charset="77"/>
              </a:defRPr>
            </a:lvl1pPr>
            <a:lvl2pPr>
              <a:buFont typeface="+mj-lt"/>
              <a:buAutoNum type="arabicPeriod"/>
              <a:defRPr sz="2400" b="1" i="0">
                <a:solidFill>
                  <a:schemeClr val="bg1"/>
                </a:solidFill>
                <a:latin typeface="Asap" pitchFamily="2" charset="77"/>
              </a:defRPr>
            </a:lvl2pPr>
            <a:lvl3pPr>
              <a:buFont typeface="+mj-lt"/>
              <a:buAutoNum type="arabicPeriod"/>
              <a:defRPr sz="2400" b="1" i="0">
                <a:solidFill>
                  <a:schemeClr val="bg1"/>
                </a:solidFill>
                <a:latin typeface="Asap" pitchFamily="2" charset="77"/>
              </a:defRPr>
            </a:lvl3pPr>
            <a:lvl4pPr>
              <a:buFont typeface="+mj-lt"/>
              <a:buAutoNum type="arabicPeriod"/>
              <a:defRPr sz="2400" b="1" i="0">
                <a:solidFill>
                  <a:schemeClr val="bg1"/>
                </a:solidFill>
                <a:latin typeface="Asap" pitchFamily="2" charset="77"/>
              </a:defRPr>
            </a:lvl4pPr>
            <a:lvl5pPr>
              <a:buFont typeface="+mj-lt"/>
              <a:buAutoNum type="arabicPeriod"/>
              <a:defRPr sz="2400" b="1" i="0">
                <a:solidFill>
                  <a:schemeClr val="bg1"/>
                </a:solidFill>
                <a:latin typeface="Asap" pitchFamily="2" charset="77"/>
              </a:defRPr>
            </a:lvl5pPr>
          </a:lstStyle>
          <a:p>
            <a:pPr lvl="0"/>
            <a:r>
              <a:rPr lang="nl-NL" dirty="0"/>
              <a:t> Klikken om de tekststijl van het model te bewerken</a:t>
            </a:r>
          </a:p>
          <a:p>
            <a:pPr lvl="1"/>
            <a:r>
              <a:rPr lang="nl-NL" dirty="0"/>
              <a:t> Tweede niveau</a:t>
            </a:r>
          </a:p>
          <a:p>
            <a:pPr lvl="2"/>
            <a:r>
              <a:rPr lang="nl-NL" dirty="0"/>
              <a:t> Derde niveau</a:t>
            </a:r>
          </a:p>
          <a:p>
            <a:pPr lvl="3"/>
            <a:r>
              <a:rPr lang="nl-NL" dirty="0"/>
              <a:t> Vierde niveau</a:t>
            </a:r>
          </a:p>
          <a:p>
            <a:pPr lvl="4"/>
            <a:r>
              <a:rPr lang="nl-NL" dirty="0"/>
              <a:t> Vijfde niveau</a:t>
            </a:r>
          </a:p>
        </p:txBody>
      </p:sp>
    </p:spTree>
    <p:extLst>
      <p:ext uri="{BB962C8B-B14F-4D97-AF65-F5344CB8AC3E}">
        <p14:creationId xmlns:p14="http://schemas.microsoft.com/office/powerpoint/2010/main" val="3725886103"/>
      </p:ext>
    </p:extLst>
  </p:cSld>
  <p:clrMapOvr>
    <a:masterClrMapping/>
  </p:clrMapOvr>
  <p:extLst>
    <p:ext uri="{DCECCB84-F9BA-43D5-87BE-67443E8EF086}">
      <p15:sldGuideLst xmlns:p15="http://schemas.microsoft.com/office/powerpoint/2012/main">
        <p15:guide id="1" orient="horz" pos="482" userDrawn="1">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A27BD-CE7F-29F7-164F-970D46711DFA}"/>
              </a:ext>
            </a:extLst>
          </p:cNvPr>
          <p:cNvSpPr>
            <a:spLocks noGrp="1"/>
          </p:cNvSpPr>
          <p:nvPr>
            <p:ph sz="half" idx="1" hasCustomPrompt="1"/>
          </p:nvPr>
        </p:nvSpPr>
        <p:spPr>
          <a:xfrm>
            <a:off x="597072" y="1981200"/>
            <a:ext cx="5181600" cy="3880645"/>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dirty="0"/>
              <a:t>Click to edit Master text styles</a:t>
            </a:r>
          </a:p>
        </p:txBody>
      </p:sp>
      <p:pic>
        <p:nvPicPr>
          <p:cNvPr id="8" name="Afbeelding 7">
            <a:extLst>
              <a:ext uri="{FF2B5EF4-FFF2-40B4-BE49-F238E27FC236}">
                <a16:creationId xmlns:a16="http://schemas.microsoft.com/office/drawing/2014/main" id="{E70F9E84-5E4A-D85F-4FB6-35F0005C1A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624EE51E-27AA-2692-4FC3-42DB29251862}"/>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0" name="Graphic 9">
            <a:extLst>
              <a:ext uri="{FF2B5EF4-FFF2-40B4-BE49-F238E27FC236}">
                <a16:creationId xmlns:a16="http://schemas.microsoft.com/office/drawing/2014/main" id="{ADFC4D60-EAF6-A5F5-D709-0059154FD97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6" name="Tijdelijke aanduiding voor afbeelding 5">
            <a:extLst>
              <a:ext uri="{FF2B5EF4-FFF2-40B4-BE49-F238E27FC236}">
                <a16:creationId xmlns:a16="http://schemas.microsoft.com/office/drawing/2014/main" id="{4420B296-F392-976E-F436-0EAFC1B4FC5C}"/>
              </a:ext>
            </a:extLst>
          </p:cNvPr>
          <p:cNvSpPr>
            <a:spLocks noGrp="1"/>
          </p:cNvSpPr>
          <p:nvPr>
            <p:ph type="pic" sz="quarter" idx="13"/>
          </p:nvPr>
        </p:nvSpPr>
        <p:spPr>
          <a:xfrm>
            <a:off x="6096000" y="0"/>
            <a:ext cx="6334896" cy="6369049"/>
          </a:xfrm>
        </p:spPr>
        <p:txBody>
          <a:bodyPr/>
          <a:lstStyle/>
          <a:p>
            <a:endParaRPr lang="nl-NL"/>
          </a:p>
        </p:txBody>
      </p:sp>
      <p:sp>
        <p:nvSpPr>
          <p:cNvPr id="7" name="Title 1">
            <a:extLst>
              <a:ext uri="{FF2B5EF4-FFF2-40B4-BE49-F238E27FC236}">
                <a16:creationId xmlns:a16="http://schemas.microsoft.com/office/drawing/2014/main" id="{53B42DE1-FE90-A4CB-CE7D-6B3BBEBE42C4}"/>
              </a:ext>
            </a:extLst>
          </p:cNvPr>
          <p:cNvSpPr>
            <a:spLocks noGrp="1"/>
          </p:cNvSpPr>
          <p:nvPr>
            <p:ph type="title" hasCustomPrompt="1"/>
          </p:nvPr>
        </p:nvSpPr>
        <p:spPr>
          <a:xfrm>
            <a:off x="597072" y="990600"/>
            <a:ext cx="5181600"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857776798"/>
      </p:ext>
    </p:extLst>
  </p:cSld>
  <p:clrMapOvr>
    <a:masterClrMapping/>
  </p:clrMapOvr>
  <p:extLst>
    <p:ext uri="{DCECCB84-F9BA-43D5-87BE-67443E8EF086}">
      <p15:sldGuideLst xmlns:p15="http://schemas.microsoft.com/office/powerpoint/2012/main">
        <p15:guide id="1" orient="horz" pos="3997" userDrawn="1">
          <p15:clr>
            <a:srgbClr val="FBAE40"/>
          </p15:clr>
        </p15:guide>
        <p15:guide id="2" pos="3840" userDrawn="1">
          <p15:clr>
            <a:srgbClr val="FBAE40"/>
          </p15:clr>
        </p15:guide>
        <p15:guide id="3" pos="438" userDrawn="1">
          <p15:clr>
            <a:srgbClr val="FBAE40"/>
          </p15:clr>
        </p15:guide>
        <p15:guide id="4" orient="horz" pos="48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10515600"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10515600"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4055202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6DD2-DB6F-D4DE-6A63-1CDABB5349F1}"/>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
        <p:nvSpPr>
          <p:cNvPr id="3" name="Text Placeholder 2">
            <a:extLst>
              <a:ext uri="{FF2B5EF4-FFF2-40B4-BE49-F238E27FC236}">
                <a16:creationId xmlns:a16="http://schemas.microsoft.com/office/drawing/2014/main" id="{0526C7AC-CB93-B3A1-D218-06F3E476143C}"/>
              </a:ext>
            </a:extLst>
          </p:cNvPr>
          <p:cNvSpPr>
            <a:spLocks noGrp="1"/>
          </p:cNvSpPr>
          <p:nvPr>
            <p:ph type="body" idx="1" hasCustomPrompt="1"/>
          </p:nvPr>
        </p:nvSpPr>
        <p:spPr>
          <a:xfrm>
            <a:off x="597072" y="2179638"/>
            <a:ext cx="5019957" cy="1500187"/>
          </a:xfrm>
        </p:spPr>
        <p:txBody>
          <a:bodyPr/>
          <a:lstStyle>
            <a:lvl1pPr marL="0" indent="0">
              <a:buNone/>
              <a:defRPr sz="2000">
                <a:solidFill>
                  <a:schemeClr val="accent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pic>
        <p:nvPicPr>
          <p:cNvPr id="10" name="Afbeelding 9">
            <a:extLst>
              <a:ext uri="{FF2B5EF4-FFF2-40B4-BE49-F238E27FC236}">
                <a16:creationId xmlns:a16="http://schemas.microsoft.com/office/drawing/2014/main" id="{15784EAF-12AB-5D8A-94B3-29C7806864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D59F9A83-0B24-3B45-F88B-FEBADDC3C4CB}"/>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4" name="Graphic 13">
            <a:extLst>
              <a:ext uri="{FF2B5EF4-FFF2-40B4-BE49-F238E27FC236}">
                <a16:creationId xmlns:a16="http://schemas.microsoft.com/office/drawing/2014/main" id="{028985F4-647F-3533-6C88-CABC83BCCF6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141245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181D180-455F-EB68-1CD2-9BE8B04AFDB6}"/>
              </a:ext>
            </a:extLst>
          </p:cNvPr>
          <p:cNvSpPr>
            <a:spLocks noGrp="1"/>
          </p:cNvSpPr>
          <p:nvPr>
            <p:ph type="body" idx="1" hasCustomPrompt="1"/>
          </p:nvPr>
        </p:nvSpPr>
        <p:spPr>
          <a:xfrm>
            <a:off x="675503" y="1739133"/>
            <a:ext cx="5157787"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33D3503-E744-372B-B29F-6C9BF23A6408}"/>
              </a:ext>
            </a:extLst>
          </p:cNvPr>
          <p:cNvSpPr>
            <a:spLocks noGrp="1"/>
          </p:cNvSpPr>
          <p:nvPr>
            <p:ph sz="half" idx="2" hasCustomPrompt="1"/>
          </p:nvPr>
        </p:nvSpPr>
        <p:spPr>
          <a:xfrm>
            <a:off x="675503" y="2563045"/>
            <a:ext cx="5157787"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849CC03-486C-64E7-36DB-B305F0C4E048}"/>
              </a:ext>
            </a:extLst>
          </p:cNvPr>
          <p:cNvSpPr>
            <a:spLocks noGrp="1"/>
          </p:cNvSpPr>
          <p:nvPr>
            <p:ph type="body" sz="quarter" idx="3" hasCustomPrompt="1"/>
          </p:nvPr>
        </p:nvSpPr>
        <p:spPr>
          <a:xfrm>
            <a:off x="6007915" y="1739133"/>
            <a:ext cx="5183188" cy="723083"/>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52C4DD53-0A58-D6AB-9629-054F76316563}"/>
              </a:ext>
            </a:extLst>
          </p:cNvPr>
          <p:cNvSpPr>
            <a:spLocks noGrp="1"/>
          </p:cNvSpPr>
          <p:nvPr>
            <p:ph sz="quarter" idx="4" hasCustomPrompt="1"/>
          </p:nvPr>
        </p:nvSpPr>
        <p:spPr>
          <a:xfrm>
            <a:off x="6007915" y="2563045"/>
            <a:ext cx="5183188" cy="3233674"/>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Afbeelding 9">
            <a:extLst>
              <a:ext uri="{FF2B5EF4-FFF2-40B4-BE49-F238E27FC236}">
                <a16:creationId xmlns:a16="http://schemas.microsoft.com/office/drawing/2014/main" id="{36D8EACD-9CF4-4FBB-D358-383E0005FA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11" name="Slide Number Placeholder 5">
            <a:extLst>
              <a:ext uri="{FF2B5EF4-FFF2-40B4-BE49-F238E27FC236}">
                <a16:creationId xmlns:a16="http://schemas.microsoft.com/office/drawing/2014/main" id="{E085EE13-F294-9767-FAF0-6B7D5767BB7E}"/>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4F2A8868-D29F-687C-A765-69F046EE0E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D9CB3FFA-A06E-F9CA-AFA6-49E709E557C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53519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55B155E0-7EA2-4DA6-DA89-A4A41D4CB7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7" name="Slide Number Placeholder 5">
            <a:extLst>
              <a:ext uri="{FF2B5EF4-FFF2-40B4-BE49-F238E27FC236}">
                <a16:creationId xmlns:a16="http://schemas.microsoft.com/office/drawing/2014/main" id="{43EC2AF5-C5BF-84B1-40AE-BDE15810F114}"/>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8" name="Graphic 7">
            <a:extLst>
              <a:ext uri="{FF2B5EF4-FFF2-40B4-BE49-F238E27FC236}">
                <a16:creationId xmlns:a16="http://schemas.microsoft.com/office/drawing/2014/main" id="{7F695C5C-776A-BD13-50BB-1A56E6829F9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5B36F2CD-90FC-DE6F-BDFA-474B2E2B799A}"/>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2064626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86A1AFCC-78C4-B563-8E93-203E6955BC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6" name="Slide Number Placeholder 5">
            <a:extLst>
              <a:ext uri="{FF2B5EF4-FFF2-40B4-BE49-F238E27FC236}">
                <a16:creationId xmlns:a16="http://schemas.microsoft.com/office/drawing/2014/main" id="{467E8037-6743-56FA-3F44-6BCE5E5E0878}"/>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7" name="Graphic 6">
            <a:extLst>
              <a:ext uri="{FF2B5EF4-FFF2-40B4-BE49-F238E27FC236}">
                <a16:creationId xmlns:a16="http://schemas.microsoft.com/office/drawing/2014/main" id="{B18CDFFC-8187-71C6-E3F9-2B242F1055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Tree>
    <p:extLst>
      <p:ext uri="{BB962C8B-B14F-4D97-AF65-F5344CB8AC3E}">
        <p14:creationId xmlns:p14="http://schemas.microsoft.com/office/powerpoint/2010/main" val="21090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19656E-D7F7-863C-18DF-16C94E5EDD12}"/>
              </a:ext>
            </a:extLst>
          </p:cNvPr>
          <p:cNvSpPr>
            <a:spLocks noGrp="1"/>
          </p:cNvSpPr>
          <p:nvPr>
            <p:ph idx="1" hasCustomPrompt="1"/>
          </p:nvPr>
        </p:nvSpPr>
        <p:spPr>
          <a:xfrm>
            <a:off x="5244971" y="1073983"/>
            <a:ext cx="6172200" cy="4795005"/>
          </a:xfrm>
        </p:spPr>
        <p:txBody>
          <a:bodyPr/>
          <a:lstStyle>
            <a:lvl1pPr>
              <a:defRPr sz="2000">
                <a:solidFill>
                  <a:schemeClr val="accent1"/>
                </a:solidFill>
              </a:defRPr>
            </a:lvl1pPr>
            <a:lvl2pPr>
              <a:defRPr sz="1800">
                <a:solidFill>
                  <a:schemeClr val="accent1"/>
                </a:solidFill>
              </a:defRPr>
            </a:lvl2pPr>
            <a:lvl3pPr>
              <a:defRPr sz="1600">
                <a:solidFill>
                  <a:schemeClr val="accent1"/>
                </a:solidFill>
              </a:defRPr>
            </a:lvl3pPr>
            <a:lvl4pPr>
              <a:defRPr sz="1400">
                <a:solidFill>
                  <a:schemeClr val="accent1"/>
                </a:solidFill>
              </a:defRPr>
            </a:lvl4pPr>
            <a:lvl5pPr>
              <a:defRPr sz="1400">
                <a:solidFill>
                  <a:schemeClr val="accent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FC45705-FB3B-80E4-0EF6-0C8BA73357E4}"/>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8" name="Afbeelding 7">
            <a:extLst>
              <a:ext uri="{FF2B5EF4-FFF2-40B4-BE49-F238E27FC236}">
                <a16:creationId xmlns:a16="http://schemas.microsoft.com/office/drawing/2014/main" id="{928D610C-5CF7-54DF-A40A-A6D09BABBE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C2D0F5E4-54DE-FA4D-1422-8FE238D82A89}"/>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pic>
        <p:nvPicPr>
          <p:cNvPr id="12" name="Graphic 11">
            <a:extLst>
              <a:ext uri="{FF2B5EF4-FFF2-40B4-BE49-F238E27FC236}">
                <a16:creationId xmlns:a16="http://schemas.microsoft.com/office/drawing/2014/main" id="{2FBF9014-8E42-FF11-2AAD-04D309F7E7E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9A820B94-A404-9F95-91B4-B2B7569D4978}"/>
              </a:ext>
            </a:extLst>
          </p:cNvPr>
          <p:cNvSpPr>
            <a:spLocks noGrp="1"/>
          </p:cNvSpPr>
          <p:nvPr>
            <p:ph type="title" hasCustomPrompt="1"/>
          </p:nvPr>
        </p:nvSpPr>
        <p:spPr>
          <a:xfrm>
            <a:off x="597072" y="990600"/>
            <a:ext cx="5019957"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3322537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6BC346F-3BB0-AAA2-A4A0-D8262F5DA1E9}"/>
              </a:ext>
            </a:extLst>
          </p:cNvPr>
          <p:cNvSpPr>
            <a:spLocks noGrp="1"/>
          </p:cNvSpPr>
          <p:nvPr>
            <p:ph type="pic" idx="1"/>
          </p:nvPr>
        </p:nvSpPr>
        <p:spPr>
          <a:xfrm>
            <a:off x="5183188" y="987425"/>
            <a:ext cx="6172200" cy="4873625"/>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Afbeelding 7">
            <a:extLst>
              <a:ext uri="{FF2B5EF4-FFF2-40B4-BE49-F238E27FC236}">
                <a16:creationId xmlns:a16="http://schemas.microsoft.com/office/drawing/2014/main" id="{05075F1C-CB90-0211-09CA-206E7C3ED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6369051"/>
            <a:ext cx="12192001" cy="488949"/>
          </a:xfrm>
          <a:prstGeom prst="rect">
            <a:avLst/>
          </a:prstGeom>
        </p:spPr>
      </p:pic>
      <p:sp>
        <p:nvSpPr>
          <p:cNvPr id="9" name="Slide Number Placeholder 5">
            <a:extLst>
              <a:ext uri="{FF2B5EF4-FFF2-40B4-BE49-F238E27FC236}">
                <a16:creationId xmlns:a16="http://schemas.microsoft.com/office/drawing/2014/main" id="{44198FA8-ACD8-40E3-0700-3C545F028E10}"/>
              </a:ext>
            </a:extLst>
          </p:cNvPr>
          <p:cNvSpPr>
            <a:spLocks noGrp="1"/>
          </p:cNvSpPr>
          <p:nvPr>
            <p:ph type="sldNum" sz="quarter" idx="12"/>
          </p:nvPr>
        </p:nvSpPr>
        <p:spPr>
          <a:xfrm>
            <a:off x="9253152" y="6430962"/>
            <a:ext cx="2743200" cy="365125"/>
          </a:xfrm>
        </p:spPr>
        <p:txBody>
          <a:bodyPr/>
          <a:lstStyle>
            <a:lvl1pPr>
              <a:defRPr sz="1200">
                <a:solidFill>
                  <a:schemeClr val="bg1"/>
                </a:solidFill>
              </a:defRPr>
            </a:lvl1pPr>
          </a:lstStyle>
          <a:p>
            <a:fld id="{9B5D26E6-79A7-408D-9DFA-24F760C008DB}" type="slidenum">
              <a:rPr lang="en-US" smtClean="0"/>
              <a:pPr/>
              <a:t>‹nr.›</a:t>
            </a:fld>
            <a:endParaRPr lang="en-US" sz="1200" dirty="0"/>
          </a:p>
        </p:txBody>
      </p:sp>
      <p:sp>
        <p:nvSpPr>
          <p:cNvPr id="10" name="Text Placeholder 3">
            <a:extLst>
              <a:ext uri="{FF2B5EF4-FFF2-40B4-BE49-F238E27FC236}">
                <a16:creationId xmlns:a16="http://schemas.microsoft.com/office/drawing/2014/main" id="{B3CB45E7-49F7-BC8C-7A8C-0C5CDADE0CBE}"/>
              </a:ext>
            </a:extLst>
          </p:cNvPr>
          <p:cNvSpPr>
            <a:spLocks noGrp="1"/>
          </p:cNvSpPr>
          <p:nvPr>
            <p:ph type="body" sz="half" idx="2" hasCustomPrompt="1"/>
          </p:nvPr>
        </p:nvSpPr>
        <p:spPr>
          <a:xfrm>
            <a:off x="675503" y="2057400"/>
            <a:ext cx="3932237" cy="3811588"/>
          </a:xfrm>
        </p:spPr>
        <p:txBody>
          <a:bodyPr/>
          <a:lstStyle>
            <a:lvl1pPr marL="0" indent="0">
              <a:buNone/>
              <a:defRPr sz="1600">
                <a:solidFill>
                  <a:schemeClr val="accent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pic>
        <p:nvPicPr>
          <p:cNvPr id="12" name="Graphic 11">
            <a:extLst>
              <a:ext uri="{FF2B5EF4-FFF2-40B4-BE49-F238E27FC236}">
                <a16:creationId xmlns:a16="http://schemas.microsoft.com/office/drawing/2014/main" id="{62AD09CC-79C5-3843-6918-FFF3CA653B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175" y="0"/>
            <a:ext cx="2305050" cy="990600"/>
          </a:xfrm>
          <a:prstGeom prst="rect">
            <a:avLst/>
          </a:prstGeom>
        </p:spPr>
      </p:pic>
      <p:sp>
        <p:nvSpPr>
          <p:cNvPr id="2" name="Title 1">
            <a:extLst>
              <a:ext uri="{FF2B5EF4-FFF2-40B4-BE49-F238E27FC236}">
                <a16:creationId xmlns:a16="http://schemas.microsoft.com/office/drawing/2014/main" id="{2587FF72-FDE6-4DF6-A11B-79134636A8A3}"/>
              </a:ext>
            </a:extLst>
          </p:cNvPr>
          <p:cNvSpPr>
            <a:spLocks noGrp="1"/>
          </p:cNvSpPr>
          <p:nvPr>
            <p:ph type="title" hasCustomPrompt="1"/>
          </p:nvPr>
        </p:nvSpPr>
        <p:spPr>
          <a:xfrm>
            <a:off x="597073" y="990600"/>
            <a:ext cx="4010668" cy="897538"/>
          </a:xfrm>
        </p:spPr>
        <p:txBody>
          <a:bodyPr anchor="b"/>
          <a:lstStyle>
            <a:lvl1pPr>
              <a:defRPr sz="6000">
                <a:solidFill>
                  <a:schemeClr val="accent1"/>
                </a:solidFill>
              </a:defRPr>
            </a:lvl1pPr>
          </a:lstStyle>
          <a:p>
            <a:r>
              <a:rPr lang="en-US" dirty="0"/>
              <a:t>[Title]</a:t>
            </a:r>
          </a:p>
        </p:txBody>
      </p:sp>
    </p:spTree>
    <p:extLst>
      <p:ext uri="{BB962C8B-B14F-4D97-AF65-F5344CB8AC3E}">
        <p14:creationId xmlns:p14="http://schemas.microsoft.com/office/powerpoint/2010/main" val="1322391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A16C59AB-6BB7-152B-61D0-F43C59F1A5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FFC95D1-351E-1F0F-DB6E-3B7F9D6248D1}"/>
              </a:ext>
            </a:extLst>
          </p:cNvPr>
          <p:cNvSpPr>
            <a:spLocks noGrp="1"/>
          </p:cNvSpPr>
          <p:nvPr>
            <p:ph type="ctrTitle" hasCustomPrompt="1"/>
          </p:nvPr>
        </p:nvSpPr>
        <p:spPr>
          <a:xfrm>
            <a:off x="1356894" y="3094266"/>
            <a:ext cx="9819856" cy="1325585"/>
          </a:xfrm>
        </p:spPr>
        <p:txBody>
          <a:bodyPr anchor="b"/>
          <a:lstStyle>
            <a:lvl1pPr algn="l">
              <a:defRPr sz="8800">
                <a:solidFill>
                  <a:schemeClr val="bg1"/>
                </a:solidFill>
              </a:defRPr>
            </a:lvl1pPr>
          </a:lstStyle>
          <a:p>
            <a:r>
              <a:rPr lang="en-US" dirty="0"/>
              <a:t>[title]</a:t>
            </a:r>
          </a:p>
        </p:txBody>
      </p:sp>
      <p:sp>
        <p:nvSpPr>
          <p:cNvPr id="3" name="Subtitle 2">
            <a:extLst>
              <a:ext uri="{FF2B5EF4-FFF2-40B4-BE49-F238E27FC236}">
                <a16:creationId xmlns:a16="http://schemas.microsoft.com/office/drawing/2014/main" id="{D0190D44-C878-CC7C-91DD-CFE0BDEBBE11}"/>
              </a:ext>
            </a:extLst>
          </p:cNvPr>
          <p:cNvSpPr>
            <a:spLocks noGrp="1"/>
          </p:cNvSpPr>
          <p:nvPr>
            <p:ph type="subTitle" idx="1" hasCustomPrompt="1"/>
          </p:nvPr>
        </p:nvSpPr>
        <p:spPr>
          <a:xfrm>
            <a:off x="1356894" y="4581100"/>
            <a:ext cx="9819858" cy="501543"/>
          </a:xfrm>
        </p:spPr>
        <p:txBody>
          <a:bodyPr/>
          <a:lstStyle>
            <a:lvl1pPr marL="0" indent="0" algn="l">
              <a:buNone/>
              <a:defRPr sz="3200" b="0" i="1">
                <a:solidFill>
                  <a:schemeClr val="bg1"/>
                </a:solidFill>
                <a:latin typeface="Asap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[link]</a:t>
            </a:r>
          </a:p>
        </p:txBody>
      </p:sp>
      <p:pic>
        <p:nvPicPr>
          <p:cNvPr id="11" name="Graphic 10">
            <a:extLst>
              <a:ext uri="{FF2B5EF4-FFF2-40B4-BE49-F238E27FC236}">
                <a16:creationId xmlns:a16="http://schemas.microsoft.com/office/drawing/2014/main" id="{7B917DB8-0DBA-B49A-29FC-6B99580E5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66465" y="1489287"/>
            <a:ext cx="4230348" cy="1818001"/>
          </a:xfrm>
          <a:prstGeom prst="rect">
            <a:avLst/>
          </a:prstGeom>
        </p:spPr>
      </p:pic>
    </p:spTree>
    <p:extLst>
      <p:ext uri="{BB962C8B-B14F-4D97-AF65-F5344CB8AC3E}">
        <p14:creationId xmlns:p14="http://schemas.microsoft.com/office/powerpoint/2010/main" val="25988608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jdelijke aanduiding voor tekst 2">
            <a:extLst>
              <a:ext uri="{FF2B5EF4-FFF2-40B4-BE49-F238E27FC236}">
                <a16:creationId xmlns:a16="http://schemas.microsoft.com/office/drawing/2014/main" id="{B4572F08-8AC9-B1CC-B730-366151BCE6C7}"/>
              </a:ext>
            </a:extLst>
          </p:cNvPr>
          <p:cNvSpPr>
            <a:spLocks noGrp="1"/>
          </p:cNvSpPr>
          <p:nvPr>
            <p:ph idx="1" hasCustomPrompt="1"/>
          </p:nvPr>
        </p:nvSpPr>
        <p:spPr>
          <a:xfrm>
            <a:off x="283336" y="4807658"/>
            <a:ext cx="3163250" cy="1707441"/>
          </a:xfrm>
          <a:prstGeom prst="rect">
            <a:avLst/>
          </a:prstGeom>
        </p:spPr>
        <p:txBody>
          <a:bodyPr vert="horz" lIns="91440" tIns="45720" rIns="91440" bIns="45720" rtlCol="0">
            <a:normAutofit/>
          </a:bodyPr>
          <a:lstStyle>
            <a:lvl1pPr>
              <a:buFontTx/>
              <a:buNone/>
              <a:defRPr sz="1600" b="0" i="0">
                <a:latin typeface="Asap" pitchFamily="2" charset="77"/>
              </a:defRPr>
            </a:lvl1pPr>
            <a:lvl2pPr>
              <a:buFontTx/>
              <a:buNone/>
              <a:defRPr/>
            </a:lvl2pPr>
            <a:lvl3pPr>
              <a:buFontTx/>
              <a:buNone/>
              <a:defRPr/>
            </a:lvl3pPr>
            <a:lvl4pPr>
              <a:buFontTx/>
              <a:buNone/>
              <a:defRPr/>
            </a:lvl4pPr>
            <a:lvl5pPr>
              <a:buFontTx/>
              <a:buNone/>
              <a:defRPr/>
            </a:lvl5pPr>
          </a:lstStyle>
          <a:p>
            <a:pPr lvl="0"/>
            <a:r>
              <a:rPr lang="nl-NL" dirty="0"/>
              <a:t>Click </a:t>
            </a:r>
            <a:r>
              <a:rPr lang="nl-NL" dirty="0" err="1"/>
              <a:t>to</a:t>
            </a:r>
            <a:r>
              <a:rPr lang="nl-NL" dirty="0"/>
              <a:t> </a:t>
            </a:r>
            <a:r>
              <a:rPr lang="nl-NL" dirty="0" err="1"/>
              <a:t>edit</a:t>
            </a:r>
            <a:endParaRPr lang="nl-NL" dirty="0"/>
          </a:p>
        </p:txBody>
      </p:sp>
    </p:spTree>
    <p:extLst>
      <p:ext uri="{BB962C8B-B14F-4D97-AF65-F5344CB8AC3E}">
        <p14:creationId xmlns:p14="http://schemas.microsoft.com/office/powerpoint/2010/main" val="31261498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2500B9-04F2-7ACD-4D31-D5675420DE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9B03C87-6BCB-B3C4-40DE-646B93E18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p:txBody>
      </p:sp>
      <p:sp>
        <p:nvSpPr>
          <p:cNvPr id="4" name="Date Placeholder 3">
            <a:extLst>
              <a:ext uri="{FF2B5EF4-FFF2-40B4-BE49-F238E27FC236}">
                <a16:creationId xmlns:a16="http://schemas.microsoft.com/office/drawing/2014/main" id="{CD301676-A4A8-C8F5-12AE-0F117DAE56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a:solidFill>
                  <a:schemeClr val="tx1">
                    <a:tint val="82000"/>
                  </a:schemeClr>
                </a:solidFill>
              </a:defRPr>
            </a:lvl1pPr>
          </a:lstStyle>
          <a:p>
            <a:fld id="{3D31A178-D554-47F5-8986-0BDE769B5018}" type="datetimeFigureOut">
              <a:rPr lang="en-US" smtClean="0"/>
              <a:pPr/>
              <a:t>10/7/2026</a:t>
            </a:fld>
            <a:endParaRPr lang="en-US" sz="1000" dirty="0"/>
          </a:p>
        </p:txBody>
      </p:sp>
      <p:sp>
        <p:nvSpPr>
          <p:cNvPr id="5" name="Footer Placeholder 4">
            <a:extLst>
              <a:ext uri="{FF2B5EF4-FFF2-40B4-BE49-F238E27FC236}">
                <a16:creationId xmlns:a16="http://schemas.microsoft.com/office/drawing/2014/main" id="{698121E1-8867-D21F-7386-6196F844A3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00">
                <a:solidFill>
                  <a:schemeClr val="tx1">
                    <a:tint val="82000"/>
                  </a:schemeClr>
                </a:solidFill>
              </a:defRPr>
            </a:lvl1pPr>
          </a:lstStyle>
          <a:p>
            <a:endParaRPr lang="en-US" sz="1000" dirty="0"/>
          </a:p>
        </p:txBody>
      </p:sp>
      <p:sp>
        <p:nvSpPr>
          <p:cNvPr id="6" name="Slide Number Placeholder 5">
            <a:extLst>
              <a:ext uri="{FF2B5EF4-FFF2-40B4-BE49-F238E27FC236}">
                <a16:creationId xmlns:a16="http://schemas.microsoft.com/office/drawing/2014/main" id="{54A4209F-AD1F-4EF1-7B67-1C4925F468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00">
                <a:solidFill>
                  <a:schemeClr val="tx1">
                    <a:tint val="82000"/>
                  </a:schemeClr>
                </a:solidFill>
              </a:defRPr>
            </a:lvl1pPr>
          </a:lstStyle>
          <a:p>
            <a:fld id="{9B5D26E6-79A7-408D-9DFA-24F760C008DB}" type="slidenum">
              <a:rPr lang="en-US" smtClean="0"/>
              <a:pPr/>
              <a:t>‹nr.›</a:t>
            </a:fld>
            <a:endParaRPr lang="en-US" sz="1000" dirty="0"/>
          </a:p>
        </p:txBody>
      </p:sp>
    </p:spTree>
    <p:extLst>
      <p:ext uri="{BB962C8B-B14F-4D97-AF65-F5344CB8AC3E}">
        <p14:creationId xmlns:p14="http://schemas.microsoft.com/office/powerpoint/2010/main" val="10611189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 id="2147483660" r:id="rId5"/>
    <p:sldLayoutId id="2147483653" r:id="rId6"/>
    <p:sldLayoutId id="2147483654" r:id="rId7"/>
    <p:sldLayoutId id="2147483655" r:id="rId8"/>
    <p:sldLayoutId id="2147483656" r:id="rId9"/>
    <p:sldLayoutId id="2147483657" r:id="rId10"/>
    <p:sldLayoutId id="2147483661" r:id="rId11"/>
    <p:sldLayoutId id="2147483662" r:id="rId12"/>
  </p:sldLayoutIdLst>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accen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mailto:Jeanpierre.oudsen@minienw.nl" TargetMode="Externa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AD3BF0-ACA4-1927-A6AB-4E952B865520}"/>
              </a:ext>
            </a:extLst>
          </p:cNvPr>
          <p:cNvSpPr>
            <a:spLocks noGrp="1"/>
          </p:cNvSpPr>
          <p:nvPr>
            <p:ph type="ctrTitle"/>
          </p:nvPr>
        </p:nvSpPr>
        <p:spPr/>
        <p:txBody>
          <a:bodyPr>
            <a:normAutofit fontScale="90000"/>
          </a:bodyPr>
          <a:lstStyle/>
          <a:p>
            <a:r>
              <a:rPr lang="nl-NL" dirty="0">
                <a:latin typeface="Asap SemiBold" pitchFamily="2" charset="77"/>
              </a:rPr>
              <a:t>SCHAKELDAGEN</a:t>
            </a:r>
            <a:endParaRPr lang="nl-NL" dirty="0"/>
          </a:p>
        </p:txBody>
      </p:sp>
      <p:sp>
        <p:nvSpPr>
          <p:cNvPr id="3" name="Ondertitel 2">
            <a:extLst>
              <a:ext uri="{FF2B5EF4-FFF2-40B4-BE49-F238E27FC236}">
                <a16:creationId xmlns:a16="http://schemas.microsoft.com/office/drawing/2014/main" id="{D2E292AD-FBC0-FB9A-6E6D-AB5DA7509130}"/>
              </a:ext>
            </a:extLst>
          </p:cNvPr>
          <p:cNvSpPr>
            <a:spLocks noGrp="1"/>
          </p:cNvSpPr>
          <p:nvPr>
            <p:ph type="subTitle" idx="1"/>
          </p:nvPr>
        </p:nvSpPr>
        <p:spPr/>
        <p:txBody>
          <a:bodyPr>
            <a:normAutofit fontScale="92500" lnSpcReduction="10000"/>
          </a:bodyPr>
          <a:lstStyle/>
          <a:p>
            <a:r>
              <a:rPr lang="nl-NL" dirty="0"/>
              <a:t>IPLO komt naar je toe</a:t>
            </a:r>
          </a:p>
          <a:p>
            <a:endParaRPr lang="nl-NL" dirty="0"/>
          </a:p>
        </p:txBody>
      </p:sp>
      <p:sp>
        <p:nvSpPr>
          <p:cNvPr id="4" name="Tijdelijke aanduiding voor tekst 3">
            <a:extLst>
              <a:ext uri="{FF2B5EF4-FFF2-40B4-BE49-F238E27FC236}">
                <a16:creationId xmlns:a16="http://schemas.microsoft.com/office/drawing/2014/main" id="{07816960-8513-3084-A280-BED8490258A5}"/>
              </a:ext>
            </a:extLst>
          </p:cNvPr>
          <p:cNvSpPr>
            <a:spLocks noGrp="1"/>
          </p:cNvSpPr>
          <p:nvPr>
            <p:ph type="body" sz="quarter" idx="10"/>
          </p:nvPr>
        </p:nvSpPr>
        <p:spPr/>
        <p:txBody>
          <a:bodyPr>
            <a:normAutofit fontScale="92500" lnSpcReduction="20000"/>
          </a:bodyPr>
          <a:lstStyle/>
          <a:p>
            <a:r>
              <a:rPr lang="nl-NL" dirty="0"/>
              <a:t>Apeldoorn, 8 Oktober 2026</a:t>
            </a:r>
          </a:p>
        </p:txBody>
      </p:sp>
      <p:sp>
        <p:nvSpPr>
          <p:cNvPr id="15" name="Tijdelijke aanduiding voor onlineafbeelding 14">
            <a:extLst>
              <a:ext uri="{FF2B5EF4-FFF2-40B4-BE49-F238E27FC236}">
                <a16:creationId xmlns:a16="http://schemas.microsoft.com/office/drawing/2014/main" id="{DA08345C-7D95-377C-D3C5-98C9C11658AC}"/>
              </a:ext>
            </a:extLst>
          </p:cNvPr>
          <p:cNvSpPr>
            <a:spLocks noGrp="1"/>
          </p:cNvSpPr>
          <p:nvPr>
            <p:ph type="clipArt" sz="quarter" idx="11"/>
          </p:nvPr>
        </p:nvSpPr>
        <p:spPr/>
        <p:txBody>
          <a:bodyPr/>
          <a:lstStyle/>
          <a:p>
            <a:endParaRPr lang="nl-NL"/>
          </a:p>
        </p:txBody>
      </p:sp>
    </p:spTree>
    <p:extLst>
      <p:ext uri="{BB962C8B-B14F-4D97-AF65-F5344CB8AC3E}">
        <p14:creationId xmlns:p14="http://schemas.microsoft.com/office/powerpoint/2010/main" val="37160338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85301-022C-F14E-A314-D829FF43CE4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382C687-93F0-99CC-4940-0F3AB69FD7F2}"/>
              </a:ext>
            </a:extLst>
          </p:cNvPr>
          <p:cNvSpPr>
            <a:spLocks noGrp="1"/>
          </p:cNvSpPr>
          <p:nvPr>
            <p:ph type="ctrTitle"/>
          </p:nvPr>
        </p:nvSpPr>
        <p:spPr>
          <a:xfrm>
            <a:off x="551850" y="2564326"/>
            <a:ext cx="5322176" cy="1234351"/>
          </a:xfrm>
        </p:spPr>
        <p:txBody>
          <a:bodyPr>
            <a:noAutofit/>
          </a:bodyPr>
          <a:lstStyle/>
          <a:p>
            <a:r>
              <a:rPr lang="nl-NL" sz="6600" dirty="0"/>
              <a:t>Het voorzorgspel</a:t>
            </a:r>
          </a:p>
        </p:txBody>
      </p:sp>
      <p:sp>
        <p:nvSpPr>
          <p:cNvPr id="3" name="Ondertitel 2">
            <a:extLst>
              <a:ext uri="{FF2B5EF4-FFF2-40B4-BE49-F238E27FC236}">
                <a16:creationId xmlns:a16="http://schemas.microsoft.com/office/drawing/2014/main" id="{880E8C30-6F1B-B993-A5B3-904C86A5702E}"/>
              </a:ext>
            </a:extLst>
          </p:cNvPr>
          <p:cNvSpPr>
            <a:spLocks noGrp="1"/>
          </p:cNvSpPr>
          <p:nvPr>
            <p:ph type="subTitle" idx="1"/>
          </p:nvPr>
        </p:nvSpPr>
        <p:spPr>
          <a:xfrm>
            <a:off x="609600" y="3897462"/>
            <a:ext cx="4648200" cy="467024"/>
          </a:xfrm>
        </p:spPr>
        <p:txBody>
          <a:bodyPr>
            <a:normAutofit fontScale="47500" lnSpcReduction="20000"/>
          </a:bodyPr>
          <a:lstStyle/>
          <a:p>
            <a:r>
              <a:rPr lang="nl-NL" dirty="0"/>
              <a:t>Kun jij op basis van alle informatie een gedegen besluit nemen?</a:t>
            </a:r>
          </a:p>
          <a:p>
            <a:endParaRPr lang="nl-NL" dirty="0"/>
          </a:p>
        </p:txBody>
      </p:sp>
      <p:sp>
        <p:nvSpPr>
          <p:cNvPr id="4" name="Tijdelijke aanduiding voor tekst 3">
            <a:extLst>
              <a:ext uri="{FF2B5EF4-FFF2-40B4-BE49-F238E27FC236}">
                <a16:creationId xmlns:a16="http://schemas.microsoft.com/office/drawing/2014/main" id="{0C5BB6DF-DC5C-B255-F44C-3693BE6344F7}"/>
              </a:ext>
            </a:extLst>
          </p:cNvPr>
          <p:cNvSpPr>
            <a:spLocks noGrp="1"/>
          </p:cNvSpPr>
          <p:nvPr>
            <p:ph type="body" sz="quarter" idx="10"/>
          </p:nvPr>
        </p:nvSpPr>
        <p:spPr>
          <a:xfrm>
            <a:off x="599975" y="5372403"/>
            <a:ext cx="5144842" cy="919067"/>
          </a:xfrm>
        </p:spPr>
        <p:txBody>
          <a:bodyPr>
            <a:normAutofit fontScale="92500" lnSpcReduction="20000"/>
          </a:bodyPr>
          <a:lstStyle/>
          <a:p>
            <a:r>
              <a:rPr lang="nl-NL" dirty="0"/>
              <a:t>Jean-Pierre Oudsen </a:t>
            </a:r>
            <a:br>
              <a:rPr lang="nl-NL" dirty="0"/>
            </a:br>
            <a:r>
              <a:rPr lang="nl-NL" dirty="0"/>
              <a:t>Ministerie van Infrastructuur en Waterstaat </a:t>
            </a:r>
            <a:br>
              <a:rPr lang="nl-NL" dirty="0"/>
            </a:br>
            <a:br>
              <a:rPr lang="nl-NL" dirty="0"/>
            </a:br>
            <a:r>
              <a:rPr lang="nl-NL" dirty="0"/>
              <a:t>Apeldoorn, 8 Oktober 2026</a:t>
            </a:r>
          </a:p>
        </p:txBody>
      </p:sp>
      <p:sp>
        <p:nvSpPr>
          <p:cNvPr id="6" name="Tijdelijke aanduiding voor onlineafbeelding 5">
            <a:extLst>
              <a:ext uri="{FF2B5EF4-FFF2-40B4-BE49-F238E27FC236}">
                <a16:creationId xmlns:a16="http://schemas.microsoft.com/office/drawing/2014/main" id="{CFA75FD6-9E24-D75F-3BBC-1852DE569CE5}"/>
              </a:ext>
            </a:extLst>
          </p:cNvPr>
          <p:cNvSpPr>
            <a:spLocks noGrp="1"/>
          </p:cNvSpPr>
          <p:nvPr>
            <p:ph type="clipArt" sz="quarter" idx="11"/>
          </p:nvPr>
        </p:nvSpPr>
        <p:spPr/>
        <p:txBody>
          <a:bodyPr/>
          <a:lstStyle/>
          <a:p>
            <a:endParaRPr lang="nl-NL" dirty="0"/>
          </a:p>
        </p:txBody>
      </p:sp>
      <p:grpSp>
        <p:nvGrpSpPr>
          <p:cNvPr id="10" name="Groep 9">
            <a:extLst>
              <a:ext uri="{FF2B5EF4-FFF2-40B4-BE49-F238E27FC236}">
                <a16:creationId xmlns:a16="http://schemas.microsoft.com/office/drawing/2014/main" id="{D3665BCA-7F5D-2BCE-38D0-58C93FD139DB}"/>
              </a:ext>
            </a:extLst>
          </p:cNvPr>
          <p:cNvGrpSpPr/>
          <p:nvPr/>
        </p:nvGrpSpPr>
        <p:grpSpPr>
          <a:xfrm>
            <a:off x="6041035" y="0"/>
            <a:ext cx="6167829" cy="6941217"/>
            <a:chOff x="6041035" y="0"/>
            <a:chExt cx="6167829" cy="6941217"/>
          </a:xfrm>
        </p:grpSpPr>
        <p:pic>
          <p:nvPicPr>
            <p:cNvPr id="8" name="Afbeelding 7">
              <a:extLst>
                <a:ext uri="{FF2B5EF4-FFF2-40B4-BE49-F238E27FC236}">
                  <a16:creationId xmlns:a16="http://schemas.microsoft.com/office/drawing/2014/main" id="{594E861D-AFF7-561E-4D31-CBDF3F6343D9}"/>
                </a:ext>
              </a:extLst>
            </p:cNvPr>
            <p:cNvPicPr>
              <a:picLocks noChangeAspect="1"/>
            </p:cNvPicPr>
            <p:nvPr/>
          </p:nvPicPr>
          <p:blipFill>
            <a:blip r:embed="rId2"/>
            <a:srcRect l="12024" t="-34" r="5339" b="36"/>
            <a:stretch/>
          </p:blipFill>
          <p:spPr>
            <a:xfrm>
              <a:off x="6041035" y="0"/>
              <a:ext cx="6167829" cy="6941217"/>
            </a:xfrm>
            <a:custGeom>
              <a:avLst/>
              <a:gdLst>
                <a:gd name="connsiteX0" fmla="*/ 235800 w 6096000"/>
                <a:gd name="connsiteY0" fmla="*/ 0 h 6860381"/>
                <a:gd name="connsiteX1" fmla="*/ 6096000 w 6096000"/>
                <a:gd name="connsiteY1" fmla="*/ 0 h 6860381"/>
                <a:gd name="connsiteX2" fmla="*/ 6096000 w 6096000"/>
                <a:gd name="connsiteY2" fmla="*/ 6860381 h 6860381"/>
                <a:gd name="connsiteX3" fmla="*/ 0 w 6096000"/>
                <a:gd name="connsiteY3" fmla="*/ 6860381 h 6860381"/>
                <a:gd name="connsiteX4" fmla="*/ 0 w 6096000"/>
                <a:gd name="connsiteY4" fmla="*/ 711581 h 6860381"/>
                <a:gd name="connsiteX5" fmla="*/ 235800 w 6096000"/>
                <a:gd name="connsiteY5" fmla="*/ 711581 h 6860381"/>
                <a:gd name="connsiteX6" fmla="*/ 235800 w 6096000"/>
                <a:gd name="connsiteY6" fmla="*/ 2381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0381">
                  <a:moveTo>
                    <a:pt x="235800" y="0"/>
                  </a:moveTo>
                  <a:lnTo>
                    <a:pt x="6096000" y="0"/>
                  </a:lnTo>
                  <a:lnTo>
                    <a:pt x="6096000" y="6860381"/>
                  </a:lnTo>
                  <a:lnTo>
                    <a:pt x="0" y="6860381"/>
                  </a:lnTo>
                  <a:lnTo>
                    <a:pt x="0" y="711581"/>
                  </a:lnTo>
                  <a:lnTo>
                    <a:pt x="235800" y="711581"/>
                  </a:lnTo>
                  <a:lnTo>
                    <a:pt x="235800" y="2381"/>
                  </a:lnTo>
                  <a:close/>
                </a:path>
              </a:pathLst>
            </a:custGeom>
            <a:noFill/>
          </p:spPr>
        </p:pic>
        <p:sp>
          <p:nvSpPr>
            <p:cNvPr id="9" name="Rechthoek 8">
              <a:extLst>
                <a:ext uri="{FF2B5EF4-FFF2-40B4-BE49-F238E27FC236}">
                  <a16:creationId xmlns:a16="http://schemas.microsoft.com/office/drawing/2014/main" id="{02F32F8D-18EB-C3FE-4B02-8A446167BD2C}"/>
                </a:ext>
              </a:extLst>
            </p:cNvPr>
            <p:cNvSpPr/>
            <p:nvPr/>
          </p:nvSpPr>
          <p:spPr>
            <a:xfrm>
              <a:off x="6050974" y="9939"/>
              <a:ext cx="270313" cy="749362"/>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3614125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7D14033-82EE-F24D-0290-9B1220A49FEE}"/>
              </a:ext>
            </a:extLst>
          </p:cNvPr>
          <p:cNvSpPr>
            <a:spLocks noGrp="1"/>
          </p:cNvSpPr>
          <p:nvPr>
            <p:ph type="title"/>
          </p:nvPr>
        </p:nvSpPr>
        <p:spPr/>
        <p:txBody>
          <a:bodyPr>
            <a:normAutofit fontScale="90000"/>
          </a:bodyPr>
          <a:lstStyle/>
          <a:p>
            <a:r>
              <a:rPr lang="nl-NL" dirty="0"/>
              <a:t>Inhoudsopgave</a:t>
            </a:r>
          </a:p>
        </p:txBody>
      </p:sp>
      <p:sp>
        <p:nvSpPr>
          <p:cNvPr id="3" name="Tijdelijke aanduiding voor tekst 2">
            <a:extLst>
              <a:ext uri="{FF2B5EF4-FFF2-40B4-BE49-F238E27FC236}">
                <a16:creationId xmlns:a16="http://schemas.microsoft.com/office/drawing/2014/main" id="{080A098F-6630-E73A-D4BC-7777943EF057}"/>
              </a:ext>
            </a:extLst>
          </p:cNvPr>
          <p:cNvSpPr>
            <a:spLocks noGrp="1"/>
          </p:cNvSpPr>
          <p:nvPr>
            <p:ph type="body" idx="1"/>
          </p:nvPr>
        </p:nvSpPr>
        <p:spPr>
          <a:xfrm>
            <a:off x="597072" y="2179638"/>
            <a:ext cx="10515600" cy="4200000"/>
          </a:xfrm>
        </p:spPr>
        <p:txBody>
          <a:bodyPr/>
          <a:lstStyle/>
          <a:p>
            <a:pPr marL="342900" indent="-342900">
              <a:spcBef>
                <a:spcPts val="1400"/>
              </a:spcBef>
              <a:buFont typeface="+mj-lt"/>
              <a:buAutoNum type="arabicPeriod"/>
            </a:pPr>
            <a:r>
              <a:rPr lang="nl-NL" b="1" dirty="0"/>
              <a:t>Het voorzorgsbeginsel</a:t>
            </a:r>
          </a:p>
          <a:p>
            <a:pPr marL="342900" indent="-342900">
              <a:spcBef>
                <a:spcPts val="1400"/>
              </a:spcBef>
              <a:buFont typeface="+mj-lt"/>
              <a:buAutoNum type="arabicPeriod"/>
            </a:pPr>
            <a:r>
              <a:rPr lang="nl-NL" b="1" dirty="0"/>
              <a:t>Routekaart: van signaal naar besluit</a:t>
            </a:r>
          </a:p>
          <a:p>
            <a:pPr marL="342900" indent="-342900">
              <a:spcBef>
                <a:spcPts val="1400"/>
              </a:spcBef>
              <a:buFont typeface="+mj-lt"/>
              <a:buAutoNum type="arabicPeriod"/>
            </a:pPr>
            <a:r>
              <a:rPr lang="nl-NL" b="1" dirty="0"/>
              <a:t>Spel-uitleg: hoe een ronde werkt</a:t>
            </a:r>
          </a:p>
          <a:p>
            <a:pPr marL="342900" indent="-342900">
              <a:spcBef>
                <a:spcPts val="1400"/>
              </a:spcBef>
              <a:buFont typeface="+mj-lt"/>
              <a:buAutoNum type="arabicPeriod"/>
            </a:pPr>
            <a:r>
              <a:rPr lang="nl-NL" b="1" dirty="0"/>
              <a:t>Start van het spel</a:t>
            </a:r>
          </a:p>
          <a:p>
            <a:pPr marL="342900" indent="-342900">
              <a:spcBef>
                <a:spcPts val="1400"/>
              </a:spcBef>
              <a:buFont typeface="+mj-lt"/>
              <a:buAutoNum type="arabicPeriod"/>
            </a:pPr>
            <a:r>
              <a:rPr lang="nl-NL" b="1" dirty="0"/>
              <a:t>Mogelijk reflectie aan het eind</a:t>
            </a:r>
          </a:p>
        </p:txBody>
      </p:sp>
    </p:spTree>
    <p:extLst>
      <p:ext uri="{BB962C8B-B14F-4D97-AF65-F5344CB8AC3E}">
        <p14:creationId xmlns:p14="http://schemas.microsoft.com/office/powerpoint/2010/main" val="3808520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7711C0D-F239-6BC8-491B-71D201AC3AAE}"/>
              </a:ext>
            </a:extLst>
          </p:cNvPr>
          <p:cNvSpPr>
            <a:spLocks noGrp="1"/>
          </p:cNvSpPr>
          <p:nvPr>
            <p:ph type="title"/>
          </p:nvPr>
        </p:nvSpPr>
        <p:spPr/>
        <p:txBody>
          <a:bodyPr>
            <a:normAutofit fontScale="90000"/>
          </a:bodyPr>
          <a:lstStyle/>
          <a:p>
            <a:r>
              <a:rPr lang="nl-NL" dirty="0"/>
              <a:t>Het voorzorgsbeginsel</a:t>
            </a:r>
          </a:p>
        </p:txBody>
      </p:sp>
      <p:sp>
        <p:nvSpPr>
          <p:cNvPr id="3" name="Tijdelijke aanduiding voor tekst 2">
            <a:extLst>
              <a:ext uri="{FF2B5EF4-FFF2-40B4-BE49-F238E27FC236}">
                <a16:creationId xmlns:a16="http://schemas.microsoft.com/office/drawing/2014/main" id="{9CB56936-10DD-31E3-99A9-6146FCCDED48}"/>
              </a:ext>
            </a:extLst>
          </p:cNvPr>
          <p:cNvSpPr>
            <a:spLocks noGrp="1"/>
          </p:cNvSpPr>
          <p:nvPr>
            <p:ph type="body" idx="1"/>
          </p:nvPr>
        </p:nvSpPr>
        <p:spPr>
          <a:xfrm>
            <a:off x="597072" y="2179638"/>
            <a:ext cx="10515600" cy="3763962"/>
          </a:xfrm>
        </p:spPr>
        <p:txBody>
          <a:bodyPr>
            <a:normAutofit/>
          </a:bodyPr>
          <a:lstStyle/>
          <a:p>
            <a:r>
              <a:rPr lang="nl-NL" b="1" dirty="0"/>
              <a:t>Politieke aanleiding</a:t>
            </a:r>
            <a:endParaRPr lang="nl-NL" dirty="0"/>
          </a:p>
          <a:p>
            <a:pPr marL="342900" indent="-342900">
              <a:buFont typeface="Arial" panose="020B0604020202020204" pitchFamily="34" charset="0"/>
              <a:buChar char="•"/>
            </a:pPr>
            <a:r>
              <a:rPr lang="nl-NL" dirty="0"/>
              <a:t>Groeiende aandacht voor (potentieel) zeer zorgwekkende stoffen, versterkt door dossiers als PFAS en Chroom-6;</a:t>
            </a:r>
          </a:p>
          <a:p>
            <a:pPr marL="342900" indent="-342900">
              <a:buFont typeface="Arial" panose="020B0604020202020204" pitchFamily="34" charset="0"/>
              <a:buChar char="•"/>
            </a:pPr>
            <a:r>
              <a:rPr lang="nl-NL" dirty="0" err="1"/>
              <a:t>Rijksbreed</a:t>
            </a:r>
            <a:r>
              <a:rPr lang="nl-NL" dirty="0"/>
              <a:t> stoffenbeleid en de Omgevingswet vragen bevoegd gezag expliciet het voorzorgsbeginsel toe te passen.</a:t>
            </a:r>
          </a:p>
          <a:p>
            <a:endParaRPr lang="nl-NL" dirty="0"/>
          </a:p>
          <a:p>
            <a:r>
              <a:rPr lang="nl-NL" b="1" dirty="0"/>
              <a:t>Het praktijkprobleem</a:t>
            </a:r>
            <a:endParaRPr lang="nl-NL" dirty="0"/>
          </a:p>
          <a:p>
            <a:pPr marL="342900" indent="-342900">
              <a:buFont typeface="Arial" panose="020B0604020202020204" pitchFamily="34" charset="0"/>
              <a:buChar char="•"/>
            </a:pPr>
            <a:r>
              <a:rPr lang="nl-NL" dirty="0"/>
              <a:t>Voorzorg toepassen vraagt een oordeel onder onzekerheid;</a:t>
            </a:r>
          </a:p>
          <a:p>
            <a:pPr marL="342900" indent="-342900">
              <a:buFont typeface="Arial" panose="020B0604020202020204" pitchFamily="34" charset="0"/>
              <a:buChar char="•"/>
            </a:pPr>
            <a:r>
              <a:rPr lang="nl-NL" dirty="0"/>
              <a:t>Zonder gedeeld afwegingskader is een besluit lastig te verantwoorden én lastig te voorspellen voor het bedrijf.</a:t>
            </a:r>
          </a:p>
          <a:p>
            <a:endParaRPr lang="nl-NL" dirty="0"/>
          </a:p>
          <a:p>
            <a:endParaRPr lang="nl-NL" dirty="0"/>
          </a:p>
        </p:txBody>
      </p:sp>
    </p:spTree>
    <p:extLst>
      <p:ext uri="{BB962C8B-B14F-4D97-AF65-F5344CB8AC3E}">
        <p14:creationId xmlns:p14="http://schemas.microsoft.com/office/powerpoint/2010/main" val="4159862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03C52CA-8FE6-C0CE-D9B2-679910029EDD}"/>
              </a:ext>
            </a:extLst>
          </p:cNvPr>
          <p:cNvSpPr>
            <a:spLocks noGrp="1"/>
          </p:cNvSpPr>
          <p:nvPr>
            <p:ph type="title"/>
          </p:nvPr>
        </p:nvSpPr>
        <p:spPr/>
        <p:txBody>
          <a:bodyPr>
            <a:normAutofit fontScale="90000"/>
          </a:bodyPr>
          <a:lstStyle/>
          <a:p>
            <a:r>
              <a:rPr lang="nl-NL" dirty="0"/>
              <a:t>Het voorzorgsbeginsel</a:t>
            </a:r>
          </a:p>
        </p:txBody>
      </p:sp>
      <p:sp>
        <p:nvSpPr>
          <p:cNvPr id="3" name="Tijdelijke aanduiding voor tekst 2">
            <a:extLst>
              <a:ext uri="{FF2B5EF4-FFF2-40B4-BE49-F238E27FC236}">
                <a16:creationId xmlns:a16="http://schemas.microsoft.com/office/drawing/2014/main" id="{D72537AF-EC49-7D2C-6B8E-6BF6C9C2E40B}"/>
              </a:ext>
            </a:extLst>
          </p:cNvPr>
          <p:cNvSpPr>
            <a:spLocks noGrp="1"/>
          </p:cNvSpPr>
          <p:nvPr>
            <p:ph type="body" idx="1"/>
          </p:nvPr>
        </p:nvSpPr>
        <p:spPr>
          <a:xfrm>
            <a:off x="597072" y="2179638"/>
            <a:ext cx="10515600" cy="3772588"/>
          </a:xfrm>
        </p:spPr>
        <p:txBody>
          <a:bodyPr>
            <a:normAutofit fontScale="92500" lnSpcReduction="10000"/>
          </a:bodyPr>
          <a:lstStyle/>
          <a:p>
            <a:r>
              <a:rPr lang="nl-NL" b="1" dirty="0"/>
              <a:t>Definitie</a:t>
            </a:r>
            <a:r>
              <a:rPr lang="nl-NL" dirty="0"/>
              <a:t> </a:t>
            </a:r>
          </a:p>
          <a:p>
            <a:pPr marL="342900" indent="-342900">
              <a:buFont typeface="Arial" panose="020B0604020202020204" pitchFamily="34" charset="0"/>
              <a:buChar char="•"/>
            </a:pPr>
            <a:r>
              <a:rPr lang="nl-NL" i="1" dirty="0"/>
              <a:t>“Het voorzorgsbeginsel is een beleids- en rechtsbeginsel dat inhoudt dat maatregelen mogen worden genomen om mogelijke schade aan het milieu, de volksgezondheid of de veiligheid te voorkomen, zelfs als er nog geen volledig wetenschappelijk bewijs is voor dat risico.”</a:t>
            </a:r>
          </a:p>
          <a:p>
            <a:r>
              <a:rPr lang="nl-NL" b="1" dirty="0"/>
              <a:t>Wetenschappelijke</a:t>
            </a:r>
            <a:r>
              <a:rPr lang="nl-NL" dirty="0"/>
              <a:t> </a:t>
            </a:r>
            <a:r>
              <a:rPr lang="nl-NL" b="1" dirty="0"/>
              <a:t>onzekerheid</a:t>
            </a:r>
          </a:p>
          <a:p>
            <a:pPr marL="342900" indent="-342900">
              <a:buFont typeface="Arial" panose="020B0604020202020204" pitchFamily="34" charset="0"/>
              <a:buChar char="•"/>
            </a:pPr>
            <a:r>
              <a:rPr lang="nl-NL" dirty="0"/>
              <a:t>Er zijn aanwijzingen of gegronde redenen voor een risico, maar de precieze aard of omvang is nog niet hard wetenschappelijk aangetoond.</a:t>
            </a:r>
          </a:p>
          <a:p>
            <a:r>
              <a:rPr lang="nl-NL" b="1" dirty="0"/>
              <a:t>Maatregelen</a:t>
            </a:r>
          </a:p>
          <a:p>
            <a:pPr marL="342900" indent="-342900">
              <a:buFont typeface="Arial" panose="020B0604020202020204" pitchFamily="34" charset="0"/>
              <a:buChar char="•"/>
            </a:pPr>
            <a:r>
              <a:rPr lang="nl-NL" dirty="0"/>
              <a:t>Geen automatisch verbod;</a:t>
            </a:r>
          </a:p>
          <a:p>
            <a:pPr marL="342900" indent="-342900">
              <a:buFont typeface="Arial" panose="020B0604020202020204" pitchFamily="34" charset="0"/>
              <a:buChar char="•"/>
            </a:pPr>
            <a:r>
              <a:rPr lang="nl-NL" dirty="0"/>
              <a:t>Onderbouwing;</a:t>
            </a:r>
          </a:p>
          <a:p>
            <a:pPr marL="342900" indent="-342900">
              <a:buFont typeface="Arial" panose="020B0604020202020204" pitchFamily="34" charset="0"/>
              <a:buChar char="•"/>
            </a:pPr>
            <a:r>
              <a:rPr lang="nl-NL" dirty="0"/>
              <a:t>Proportioneel.</a:t>
            </a:r>
          </a:p>
        </p:txBody>
      </p:sp>
    </p:spTree>
    <p:extLst>
      <p:ext uri="{BB962C8B-B14F-4D97-AF65-F5344CB8AC3E}">
        <p14:creationId xmlns:p14="http://schemas.microsoft.com/office/powerpoint/2010/main" val="308611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0AEC56-A863-E783-460A-0C76E9D2F5A0}"/>
              </a:ext>
            </a:extLst>
          </p:cNvPr>
          <p:cNvSpPr>
            <a:spLocks noGrp="1"/>
          </p:cNvSpPr>
          <p:nvPr>
            <p:ph type="title"/>
          </p:nvPr>
        </p:nvSpPr>
        <p:spPr/>
        <p:txBody>
          <a:bodyPr>
            <a:normAutofit fontScale="90000"/>
          </a:bodyPr>
          <a:lstStyle/>
          <a:p>
            <a:r>
              <a:rPr lang="nl-NL" dirty="0"/>
              <a:t>Routekaart voorzorg</a:t>
            </a:r>
          </a:p>
        </p:txBody>
      </p:sp>
      <p:pic>
        <p:nvPicPr>
          <p:cNvPr id="4" name="Afbeelding 3">
            <a:extLst>
              <a:ext uri="{FF2B5EF4-FFF2-40B4-BE49-F238E27FC236}">
                <a16:creationId xmlns:a16="http://schemas.microsoft.com/office/drawing/2014/main" id="{B0B433CF-2775-C39D-C78E-053AF5AE5152}"/>
              </a:ext>
            </a:extLst>
          </p:cNvPr>
          <p:cNvPicPr>
            <a:picLocks noChangeAspect="1"/>
          </p:cNvPicPr>
          <p:nvPr/>
        </p:nvPicPr>
        <p:blipFill>
          <a:blip r:embed="rId2"/>
          <a:srcRect t="19229" b="7806"/>
          <a:stretch>
            <a:fillRect/>
          </a:stretch>
        </p:blipFill>
        <p:spPr>
          <a:xfrm>
            <a:off x="1638287" y="2179638"/>
            <a:ext cx="8433170" cy="4100945"/>
          </a:xfrm>
          <a:prstGeom prst="rect">
            <a:avLst/>
          </a:prstGeom>
        </p:spPr>
      </p:pic>
    </p:spTree>
    <p:extLst>
      <p:ext uri="{BB962C8B-B14F-4D97-AF65-F5344CB8AC3E}">
        <p14:creationId xmlns:p14="http://schemas.microsoft.com/office/powerpoint/2010/main" val="306271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3B9140-C3AA-C31A-0DA7-6CE5A92BC387}"/>
              </a:ext>
            </a:extLst>
          </p:cNvPr>
          <p:cNvSpPr>
            <a:spLocks noGrp="1"/>
          </p:cNvSpPr>
          <p:nvPr>
            <p:ph type="title"/>
          </p:nvPr>
        </p:nvSpPr>
        <p:spPr/>
        <p:txBody>
          <a:bodyPr>
            <a:normAutofit fontScale="90000"/>
          </a:bodyPr>
          <a:lstStyle/>
          <a:p>
            <a:r>
              <a:rPr lang="nl-NL" dirty="0"/>
              <a:t>Spel-uitleg</a:t>
            </a:r>
          </a:p>
        </p:txBody>
      </p:sp>
      <p:pic>
        <p:nvPicPr>
          <p:cNvPr id="6" name="Afbeelding 5">
            <a:extLst>
              <a:ext uri="{FF2B5EF4-FFF2-40B4-BE49-F238E27FC236}">
                <a16:creationId xmlns:a16="http://schemas.microsoft.com/office/drawing/2014/main" id="{CF90FCCF-F23D-7D27-44B6-4ECD7F4D801B}"/>
              </a:ext>
            </a:extLst>
          </p:cNvPr>
          <p:cNvPicPr>
            <a:picLocks noChangeAspect="1"/>
          </p:cNvPicPr>
          <p:nvPr/>
        </p:nvPicPr>
        <p:blipFill>
          <a:blip r:embed="rId2"/>
          <a:stretch>
            <a:fillRect/>
          </a:stretch>
        </p:blipFill>
        <p:spPr>
          <a:xfrm>
            <a:off x="597072" y="2179638"/>
            <a:ext cx="4428190" cy="3854648"/>
          </a:xfrm>
          <a:prstGeom prst="rect">
            <a:avLst/>
          </a:prstGeom>
        </p:spPr>
      </p:pic>
      <p:pic>
        <p:nvPicPr>
          <p:cNvPr id="14" name="Afbeelding 13">
            <a:extLst>
              <a:ext uri="{FF2B5EF4-FFF2-40B4-BE49-F238E27FC236}">
                <a16:creationId xmlns:a16="http://schemas.microsoft.com/office/drawing/2014/main" id="{90418194-048F-BE96-31EF-64F5451D35DF}"/>
              </a:ext>
            </a:extLst>
          </p:cNvPr>
          <p:cNvPicPr>
            <a:picLocks noChangeAspect="1"/>
          </p:cNvPicPr>
          <p:nvPr/>
        </p:nvPicPr>
        <p:blipFill>
          <a:blip r:embed="rId3"/>
          <a:stretch>
            <a:fillRect/>
          </a:stretch>
        </p:blipFill>
        <p:spPr>
          <a:xfrm>
            <a:off x="5238310" y="3347641"/>
            <a:ext cx="6501681" cy="2686645"/>
          </a:xfrm>
          <a:prstGeom prst="rect">
            <a:avLst/>
          </a:prstGeom>
        </p:spPr>
      </p:pic>
      <p:pic>
        <p:nvPicPr>
          <p:cNvPr id="3" name="Afbeelding 2">
            <a:extLst>
              <a:ext uri="{FF2B5EF4-FFF2-40B4-BE49-F238E27FC236}">
                <a16:creationId xmlns:a16="http://schemas.microsoft.com/office/drawing/2014/main" id="{473ED6C7-3867-2E1A-4C4D-BE1DE3451625}"/>
              </a:ext>
            </a:extLst>
          </p:cNvPr>
          <p:cNvPicPr>
            <a:picLocks noChangeAspect="1"/>
          </p:cNvPicPr>
          <p:nvPr/>
        </p:nvPicPr>
        <p:blipFill>
          <a:blip r:embed="rId4"/>
          <a:stretch>
            <a:fillRect/>
          </a:stretch>
        </p:blipFill>
        <p:spPr>
          <a:xfrm>
            <a:off x="5238309" y="1083967"/>
            <a:ext cx="6501681" cy="2191341"/>
          </a:xfrm>
          <a:prstGeom prst="rect">
            <a:avLst/>
          </a:prstGeom>
        </p:spPr>
      </p:pic>
    </p:spTree>
    <p:extLst>
      <p:ext uri="{BB962C8B-B14F-4D97-AF65-F5344CB8AC3E}">
        <p14:creationId xmlns:p14="http://schemas.microsoft.com/office/powerpoint/2010/main" val="747286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B7407-9EAC-65A6-7873-CD0F4887A40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D7B50A7-F905-82F0-B713-806FB586E97B}"/>
              </a:ext>
            </a:extLst>
          </p:cNvPr>
          <p:cNvSpPr>
            <a:spLocks noGrp="1"/>
          </p:cNvSpPr>
          <p:nvPr>
            <p:ph type="title"/>
          </p:nvPr>
        </p:nvSpPr>
        <p:spPr/>
        <p:txBody>
          <a:bodyPr>
            <a:normAutofit fontScale="90000"/>
          </a:bodyPr>
          <a:lstStyle/>
          <a:p>
            <a:r>
              <a:rPr lang="nl-NL" dirty="0"/>
              <a:t>Spel-uitleg</a:t>
            </a:r>
          </a:p>
        </p:txBody>
      </p:sp>
      <p:pic>
        <p:nvPicPr>
          <p:cNvPr id="14" name="Afbeelding 13">
            <a:extLst>
              <a:ext uri="{FF2B5EF4-FFF2-40B4-BE49-F238E27FC236}">
                <a16:creationId xmlns:a16="http://schemas.microsoft.com/office/drawing/2014/main" id="{154AC6EE-CB7F-2732-A3C1-48D3D1B7BB92}"/>
              </a:ext>
            </a:extLst>
          </p:cNvPr>
          <p:cNvPicPr>
            <a:picLocks noChangeAspect="1"/>
          </p:cNvPicPr>
          <p:nvPr/>
        </p:nvPicPr>
        <p:blipFill>
          <a:blip r:embed="rId2"/>
          <a:stretch>
            <a:fillRect/>
          </a:stretch>
        </p:blipFill>
        <p:spPr>
          <a:xfrm>
            <a:off x="5238310" y="3347641"/>
            <a:ext cx="6501681" cy="2686645"/>
          </a:xfrm>
          <a:prstGeom prst="rect">
            <a:avLst/>
          </a:prstGeom>
        </p:spPr>
      </p:pic>
      <p:pic>
        <p:nvPicPr>
          <p:cNvPr id="3" name="Afbeelding 2">
            <a:extLst>
              <a:ext uri="{FF2B5EF4-FFF2-40B4-BE49-F238E27FC236}">
                <a16:creationId xmlns:a16="http://schemas.microsoft.com/office/drawing/2014/main" id="{34CC7F9A-9A88-22BE-21C2-6535E4AC4562}"/>
              </a:ext>
            </a:extLst>
          </p:cNvPr>
          <p:cNvPicPr>
            <a:picLocks noChangeAspect="1"/>
          </p:cNvPicPr>
          <p:nvPr/>
        </p:nvPicPr>
        <p:blipFill>
          <a:blip r:embed="rId3"/>
          <a:stretch>
            <a:fillRect/>
          </a:stretch>
        </p:blipFill>
        <p:spPr>
          <a:xfrm>
            <a:off x="5238309" y="1083967"/>
            <a:ext cx="6501681" cy="2191341"/>
          </a:xfrm>
          <a:prstGeom prst="rect">
            <a:avLst/>
          </a:prstGeom>
        </p:spPr>
      </p:pic>
      <p:pic>
        <p:nvPicPr>
          <p:cNvPr id="10" name="Afbeelding 9">
            <a:extLst>
              <a:ext uri="{FF2B5EF4-FFF2-40B4-BE49-F238E27FC236}">
                <a16:creationId xmlns:a16="http://schemas.microsoft.com/office/drawing/2014/main" id="{93349A76-129B-692B-215D-113CDA35DAC6}"/>
              </a:ext>
            </a:extLst>
          </p:cNvPr>
          <p:cNvPicPr>
            <a:picLocks noChangeAspect="1"/>
          </p:cNvPicPr>
          <p:nvPr/>
        </p:nvPicPr>
        <p:blipFill>
          <a:blip r:embed="rId4"/>
          <a:stretch>
            <a:fillRect/>
          </a:stretch>
        </p:blipFill>
        <p:spPr>
          <a:xfrm>
            <a:off x="597072" y="2179638"/>
            <a:ext cx="4248368" cy="3671867"/>
          </a:xfrm>
          <a:prstGeom prst="rect">
            <a:avLst/>
          </a:prstGeom>
        </p:spPr>
      </p:pic>
    </p:spTree>
    <p:extLst>
      <p:ext uri="{BB962C8B-B14F-4D97-AF65-F5344CB8AC3E}">
        <p14:creationId xmlns:p14="http://schemas.microsoft.com/office/powerpoint/2010/main" val="1709110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203255-3051-ECDC-2BF5-717FD8C54C77}"/>
              </a:ext>
            </a:extLst>
          </p:cNvPr>
          <p:cNvSpPr>
            <a:spLocks noGrp="1"/>
          </p:cNvSpPr>
          <p:nvPr>
            <p:ph type="title"/>
          </p:nvPr>
        </p:nvSpPr>
        <p:spPr/>
        <p:txBody>
          <a:bodyPr>
            <a:normAutofit fontScale="90000"/>
          </a:bodyPr>
          <a:lstStyle/>
          <a:p>
            <a:r>
              <a:rPr lang="nl-NL" dirty="0"/>
              <a:t>Start</a:t>
            </a:r>
          </a:p>
        </p:txBody>
      </p:sp>
      <p:sp>
        <p:nvSpPr>
          <p:cNvPr id="3" name="Tijdelijke aanduiding voor tekst 2">
            <a:extLst>
              <a:ext uri="{FF2B5EF4-FFF2-40B4-BE49-F238E27FC236}">
                <a16:creationId xmlns:a16="http://schemas.microsoft.com/office/drawing/2014/main" id="{2F3FB1F2-34E6-2064-5EC6-8F6E1F650764}"/>
              </a:ext>
            </a:extLst>
          </p:cNvPr>
          <p:cNvSpPr>
            <a:spLocks noGrp="1"/>
          </p:cNvSpPr>
          <p:nvPr>
            <p:ph type="body" idx="1"/>
          </p:nvPr>
        </p:nvSpPr>
        <p:spPr>
          <a:xfrm>
            <a:off x="597072" y="2179638"/>
            <a:ext cx="10515600" cy="3147736"/>
          </a:xfrm>
        </p:spPr>
        <p:txBody>
          <a:bodyPr>
            <a:normAutofit/>
          </a:bodyPr>
          <a:lstStyle/>
          <a:p>
            <a:pPr marL="342900" indent="-342900">
              <a:buFont typeface="Arial" panose="020B0604020202020204" pitchFamily="34" charset="0"/>
              <a:buChar char="•"/>
            </a:pPr>
            <a:r>
              <a:rPr lang="nl-NL" dirty="0"/>
              <a:t>Voor elke fase is er ongeveer 10 minuten;</a:t>
            </a:r>
          </a:p>
          <a:p>
            <a:pPr marL="342900" indent="-342900">
              <a:buFont typeface="Arial" panose="020B0604020202020204" pitchFamily="34" charset="0"/>
              <a:buChar char="•"/>
            </a:pPr>
            <a:r>
              <a:rPr lang="nl-NL" dirty="0"/>
              <a:t>Blijf niet te lang hangen bij een vraag of onderwerp;</a:t>
            </a:r>
          </a:p>
          <a:p>
            <a:pPr marL="342900" indent="-342900">
              <a:buFont typeface="Arial" panose="020B0604020202020204" pitchFamily="34" charset="0"/>
              <a:buChar char="•"/>
            </a:pPr>
            <a:r>
              <a:rPr lang="nl-NL" dirty="0"/>
              <a:t>Probeer allen goed te luisteren als er wordt voorgelezen;</a:t>
            </a:r>
          </a:p>
          <a:p>
            <a:pPr marL="342900" indent="-342900">
              <a:buFont typeface="Arial" panose="020B0604020202020204" pitchFamily="34" charset="0"/>
              <a:buChar char="•"/>
            </a:pPr>
            <a:r>
              <a:rPr lang="nl-NL" dirty="0"/>
              <a:t>Schrijf allen mee! Gebruik post-its om gelijktijdig te kunnen schrijven.</a:t>
            </a:r>
          </a:p>
          <a:p>
            <a:pPr marL="342900" indent="-342900">
              <a:buFont typeface="Arial" panose="020B0604020202020204" pitchFamily="34" charset="0"/>
              <a:buChar char="•"/>
            </a:pPr>
            <a:endParaRPr lang="nl-NL" dirty="0"/>
          </a:p>
          <a:p>
            <a:endParaRPr lang="nl-NL" dirty="0"/>
          </a:p>
        </p:txBody>
      </p:sp>
      <p:pic>
        <p:nvPicPr>
          <p:cNvPr id="5" name="Afbeelding 4">
            <a:extLst>
              <a:ext uri="{FF2B5EF4-FFF2-40B4-BE49-F238E27FC236}">
                <a16:creationId xmlns:a16="http://schemas.microsoft.com/office/drawing/2014/main" id="{4A6224F1-9215-878C-5A09-E70D32DC4DE1}"/>
              </a:ext>
            </a:extLst>
          </p:cNvPr>
          <p:cNvPicPr>
            <a:picLocks noChangeAspect="1"/>
          </p:cNvPicPr>
          <p:nvPr/>
        </p:nvPicPr>
        <p:blipFill>
          <a:blip r:embed="rId3"/>
          <a:stretch>
            <a:fillRect/>
          </a:stretch>
        </p:blipFill>
        <p:spPr>
          <a:xfrm>
            <a:off x="8229131" y="1060203"/>
            <a:ext cx="3201593" cy="4807197"/>
          </a:xfrm>
          <a:prstGeom prst="rect">
            <a:avLst/>
          </a:prstGeom>
        </p:spPr>
      </p:pic>
    </p:spTree>
    <p:extLst>
      <p:ext uri="{BB962C8B-B14F-4D97-AF65-F5344CB8AC3E}">
        <p14:creationId xmlns:p14="http://schemas.microsoft.com/office/powerpoint/2010/main" val="1893903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682414-A3D7-8BAC-5248-3844E9C8C172}"/>
              </a:ext>
            </a:extLst>
          </p:cNvPr>
          <p:cNvSpPr>
            <a:spLocks noGrp="1"/>
          </p:cNvSpPr>
          <p:nvPr>
            <p:ph type="ctrTitle"/>
          </p:nvPr>
        </p:nvSpPr>
        <p:spPr/>
        <p:txBody>
          <a:bodyPr>
            <a:noAutofit/>
          </a:bodyPr>
          <a:lstStyle/>
          <a:p>
            <a:r>
              <a:rPr lang="nl-NL" sz="6600" dirty="0"/>
              <a:t>Dank voor jullie aandacht!</a:t>
            </a:r>
          </a:p>
        </p:txBody>
      </p:sp>
      <p:sp>
        <p:nvSpPr>
          <p:cNvPr id="3" name="Ondertitel 2">
            <a:extLst>
              <a:ext uri="{FF2B5EF4-FFF2-40B4-BE49-F238E27FC236}">
                <a16:creationId xmlns:a16="http://schemas.microsoft.com/office/drawing/2014/main" id="{578CB223-1CC3-7611-1235-6FA23B544615}"/>
              </a:ext>
            </a:extLst>
          </p:cNvPr>
          <p:cNvSpPr>
            <a:spLocks noGrp="1"/>
          </p:cNvSpPr>
          <p:nvPr>
            <p:ph type="subTitle" idx="1"/>
          </p:nvPr>
        </p:nvSpPr>
        <p:spPr/>
        <p:txBody>
          <a:bodyPr>
            <a:normAutofit lnSpcReduction="10000"/>
          </a:bodyPr>
          <a:lstStyle/>
          <a:p>
            <a:r>
              <a:rPr lang="nl-NL" dirty="0">
                <a:solidFill>
                  <a:schemeClr val="bg1">
                    <a:lumMod val="95000"/>
                  </a:schemeClr>
                </a:solidFill>
                <a:hlinkClick r:id="rId2">
                  <a:extLst>
                    <a:ext uri="{A12FA001-AC4F-418D-AE19-62706E023703}">
                      <ahyp:hlinkClr xmlns:ahyp="http://schemas.microsoft.com/office/drawing/2018/hyperlinkcolor" val="tx"/>
                    </a:ext>
                  </a:extLst>
                </a:hlinkClick>
              </a:rPr>
              <a:t>Contactgegevens: Jeanpierre.oudsen@minienw.nl</a:t>
            </a:r>
            <a:r>
              <a:rPr lang="nl-NL" dirty="0">
                <a:solidFill>
                  <a:schemeClr val="bg1">
                    <a:lumMod val="95000"/>
                  </a:schemeClr>
                </a:solidFill>
              </a:rPr>
              <a:t>	 </a:t>
            </a:r>
          </a:p>
        </p:txBody>
      </p:sp>
    </p:spTree>
    <p:extLst>
      <p:ext uri="{BB962C8B-B14F-4D97-AF65-F5344CB8AC3E}">
        <p14:creationId xmlns:p14="http://schemas.microsoft.com/office/powerpoint/2010/main" val="239237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F4688047-1E3A-4CB2-C19B-57D4A6EAD768}"/>
              </a:ext>
            </a:extLst>
          </p:cNvPr>
          <p:cNvSpPr>
            <a:spLocks noGrp="1"/>
          </p:cNvSpPr>
          <p:nvPr>
            <p:ph sz="quarter" idx="11"/>
          </p:nvPr>
        </p:nvSpPr>
        <p:spPr/>
        <p:txBody>
          <a:bodyPr/>
          <a:lstStyle/>
          <a:p>
            <a:endParaRPr lang="nl-NL" dirty="0"/>
          </a:p>
        </p:txBody>
      </p:sp>
    </p:spTree>
    <p:extLst>
      <p:ext uri="{BB962C8B-B14F-4D97-AF65-F5344CB8AC3E}">
        <p14:creationId xmlns:p14="http://schemas.microsoft.com/office/powerpoint/2010/main" val="2523555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48E7FCEF-B47B-E1F4-A168-4915BA2A9372}"/>
              </a:ext>
            </a:extLst>
          </p:cNvPr>
          <p:cNvSpPr>
            <a:spLocks noGrp="1"/>
          </p:cNvSpPr>
          <p:nvPr>
            <p:ph sz="quarter" idx="11"/>
          </p:nvPr>
        </p:nvSpPr>
        <p:spPr/>
        <p:txBody>
          <a:bodyPr/>
          <a:lstStyle/>
          <a:p>
            <a:endParaRPr lang="nl-NL"/>
          </a:p>
        </p:txBody>
      </p:sp>
    </p:spTree>
    <p:extLst>
      <p:ext uri="{BB962C8B-B14F-4D97-AF65-F5344CB8AC3E}">
        <p14:creationId xmlns:p14="http://schemas.microsoft.com/office/powerpoint/2010/main" val="3879860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376E485-DDE4-F80F-96FE-DBD2BD8EDA91}"/>
              </a:ext>
            </a:extLst>
          </p:cNvPr>
          <p:cNvSpPr>
            <a:spLocks noGrp="1"/>
          </p:cNvSpPr>
          <p:nvPr>
            <p:ph idx="1"/>
          </p:nvPr>
        </p:nvSpPr>
        <p:spPr/>
        <p:txBody>
          <a:bodyPr/>
          <a:lstStyle/>
          <a:p>
            <a:endParaRPr lang="en-US" dirty="0"/>
          </a:p>
        </p:txBody>
      </p:sp>
      <p:sp>
        <p:nvSpPr>
          <p:cNvPr id="3" name="Tekstvak 3">
            <a:extLst>
              <a:ext uri="{FF2B5EF4-FFF2-40B4-BE49-F238E27FC236}">
                <a16:creationId xmlns:a16="http://schemas.microsoft.com/office/drawing/2014/main" id="{6BA1F583-6930-8897-F2C1-8844C12E3F0E}"/>
              </a:ext>
            </a:extLst>
          </p:cNvPr>
          <p:cNvSpPr txBox="1"/>
          <p:nvPr/>
        </p:nvSpPr>
        <p:spPr>
          <a:xfrm>
            <a:off x="2397952" y="2825782"/>
            <a:ext cx="1701107"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Omgevingsprogramma’s</a:t>
            </a:r>
          </a:p>
        </p:txBody>
      </p:sp>
      <p:sp>
        <p:nvSpPr>
          <p:cNvPr id="4" name="Tekstvak 4">
            <a:extLst>
              <a:ext uri="{FF2B5EF4-FFF2-40B4-BE49-F238E27FC236}">
                <a16:creationId xmlns:a16="http://schemas.microsoft.com/office/drawing/2014/main" id="{07BEEA9A-CDEA-F846-6A19-3D0D259A6D0B}"/>
              </a:ext>
            </a:extLst>
          </p:cNvPr>
          <p:cNvSpPr txBox="1"/>
          <p:nvPr/>
        </p:nvSpPr>
        <p:spPr>
          <a:xfrm>
            <a:off x="1769003" y="3537929"/>
            <a:ext cx="1154483"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Omgevingsvisie</a:t>
            </a:r>
          </a:p>
        </p:txBody>
      </p:sp>
      <p:sp>
        <p:nvSpPr>
          <p:cNvPr id="5" name="Tekstvak 5">
            <a:extLst>
              <a:ext uri="{FF2B5EF4-FFF2-40B4-BE49-F238E27FC236}">
                <a16:creationId xmlns:a16="http://schemas.microsoft.com/office/drawing/2014/main" id="{20477177-A034-A31F-CD79-DB43869493A0}"/>
              </a:ext>
            </a:extLst>
          </p:cNvPr>
          <p:cNvSpPr txBox="1"/>
          <p:nvPr/>
        </p:nvSpPr>
        <p:spPr>
          <a:xfrm>
            <a:off x="1624035" y="3195863"/>
            <a:ext cx="1779654" cy="261610"/>
          </a:xfrm>
          <a:prstGeom prst="rect">
            <a:avLst/>
          </a:prstGeom>
          <a:solidFill>
            <a:schemeClr val="bg1">
              <a:alpha val="40000"/>
            </a:schemeClr>
          </a:solidFill>
        </p:spPr>
        <p:txBody>
          <a:bodyPr wrap="none" rtlCol="0">
            <a:spAutoFit/>
          </a:bodyPr>
          <a:lstStyle/>
          <a:p>
            <a:r>
              <a:rPr lang="nl-NL" sz="1100" dirty="0">
                <a:solidFill>
                  <a:srgbClr val="1D7BC0"/>
                </a:solidFill>
                <a:latin typeface="Asap" pitchFamily="2" charset="77"/>
              </a:rPr>
              <a:t>Samenwerkingsafspraken</a:t>
            </a:r>
          </a:p>
        </p:txBody>
      </p:sp>
      <p:sp>
        <p:nvSpPr>
          <p:cNvPr id="6" name="Tekstvak 6">
            <a:extLst>
              <a:ext uri="{FF2B5EF4-FFF2-40B4-BE49-F238E27FC236}">
                <a16:creationId xmlns:a16="http://schemas.microsoft.com/office/drawing/2014/main" id="{FBF1DDC8-ADCC-46B9-7956-D3CF6A2F3008}"/>
              </a:ext>
            </a:extLst>
          </p:cNvPr>
          <p:cNvSpPr txBox="1"/>
          <p:nvPr/>
        </p:nvSpPr>
        <p:spPr>
          <a:xfrm>
            <a:off x="6329082" y="2617694"/>
            <a:ext cx="1658471" cy="261610"/>
          </a:xfrm>
          <a:prstGeom prst="rect">
            <a:avLst/>
          </a:prstGeom>
          <a:solidFill>
            <a:schemeClr val="bg1">
              <a:alpha val="40000"/>
            </a:schemeClr>
          </a:solidFill>
        </p:spPr>
        <p:txBody>
          <a:bodyPr wrap="square" rtlCol="0" anchor="b">
            <a:spAutoFit/>
          </a:bodyPr>
          <a:lstStyle/>
          <a:p>
            <a:pPr algn="ctr"/>
            <a:r>
              <a:rPr lang="nl-NL" sz="1050" dirty="0" err="1">
                <a:solidFill>
                  <a:srgbClr val="2C5881"/>
                </a:solidFill>
                <a:latin typeface="Asap" pitchFamily="2" charset="77"/>
              </a:rPr>
              <a:t>Waterschapsverordening</a:t>
            </a:r>
            <a:endParaRPr lang="nl-NL" sz="1050" dirty="0">
              <a:solidFill>
                <a:srgbClr val="2C5881"/>
              </a:solidFill>
              <a:latin typeface="Asap" pitchFamily="2" charset="77"/>
            </a:endParaRPr>
          </a:p>
        </p:txBody>
      </p:sp>
      <p:sp>
        <p:nvSpPr>
          <p:cNvPr id="7" name="Tekstvak 7">
            <a:extLst>
              <a:ext uri="{FF2B5EF4-FFF2-40B4-BE49-F238E27FC236}">
                <a16:creationId xmlns:a16="http://schemas.microsoft.com/office/drawing/2014/main" id="{45372BD4-E26C-9185-1CAA-E770683AB735}"/>
              </a:ext>
            </a:extLst>
          </p:cNvPr>
          <p:cNvSpPr txBox="1"/>
          <p:nvPr/>
        </p:nvSpPr>
        <p:spPr>
          <a:xfrm>
            <a:off x="4733366" y="2988151"/>
            <a:ext cx="1129553" cy="261610"/>
          </a:xfrm>
          <a:prstGeom prst="rect">
            <a:avLst/>
          </a:prstGeom>
          <a:solidFill>
            <a:schemeClr val="bg1">
              <a:alpha val="40000"/>
            </a:schemeClr>
          </a:solidFill>
        </p:spPr>
        <p:txBody>
          <a:bodyPr wrap="square" rtlCol="0" anchor="b">
            <a:spAutoFit/>
          </a:bodyPr>
          <a:lstStyle/>
          <a:p>
            <a:pPr algn="ctr"/>
            <a:r>
              <a:rPr lang="nl-NL" sz="1050" dirty="0">
                <a:solidFill>
                  <a:srgbClr val="2C5881"/>
                </a:solidFill>
                <a:latin typeface="Asap" pitchFamily="2" charset="77"/>
              </a:rPr>
              <a:t>Omgevingsplan</a:t>
            </a:r>
          </a:p>
        </p:txBody>
      </p:sp>
      <p:sp>
        <p:nvSpPr>
          <p:cNvPr id="8" name="Tekstvak 8">
            <a:extLst>
              <a:ext uri="{FF2B5EF4-FFF2-40B4-BE49-F238E27FC236}">
                <a16:creationId xmlns:a16="http://schemas.microsoft.com/office/drawing/2014/main" id="{DA8937D1-ABFF-8E54-0D22-D75034C509E9}"/>
              </a:ext>
            </a:extLst>
          </p:cNvPr>
          <p:cNvSpPr txBox="1"/>
          <p:nvPr/>
        </p:nvSpPr>
        <p:spPr>
          <a:xfrm>
            <a:off x="5029204" y="3372000"/>
            <a:ext cx="833715" cy="253916"/>
          </a:xfrm>
          <a:prstGeom prst="rect">
            <a:avLst/>
          </a:prstGeom>
          <a:solidFill>
            <a:schemeClr val="bg1">
              <a:alpha val="40000"/>
            </a:schemeClr>
          </a:solidFill>
        </p:spPr>
        <p:txBody>
          <a:bodyPr wrap="square" rtlCol="0">
            <a:spAutoFit/>
          </a:bodyPr>
          <a:lstStyle/>
          <a:p>
            <a:pPr algn="ctr"/>
            <a:r>
              <a:rPr lang="nl-NL" sz="1050" dirty="0" err="1">
                <a:solidFill>
                  <a:srgbClr val="2C5881"/>
                </a:solidFill>
                <a:latin typeface="Asap" pitchFamily="2" charset="77"/>
              </a:rPr>
              <a:t>Bbl</a:t>
            </a:r>
            <a:r>
              <a:rPr lang="nl-NL" sz="1050" dirty="0">
                <a:solidFill>
                  <a:srgbClr val="2C5881"/>
                </a:solidFill>
                <a:latin typeface="Asap" pitchFamily="2" charset="77"/>
              </a:rPr>
              <a:t>* / Bal*</a:t>
            </a:r>
          </a:p>
        </p:txBody>
      </p:sp>
      <p:sp>
        <p:nvSpPr>
          <p:cNvPr id="9" name="Tekstvak 9">
            <a:extLst>
              <a:ext uri="{FF2B5EF4-FFF2-40B4-BE49-F238E27FC236}">
                <a16:creationId xmlns:a16="http://schemas.microsoft.com/office/drawing/2014/main" id="{628C5EF5-A1C6-6EE9-6A37-224E6AAF69BC}"/>
              </a:ext>
            </a:extLst>
          </p:cNvPr>
          <p:cNvSpPr txBox="1"/>
          <p:nvPr/>
        </p:nvSpPr>
        <p:spPr>
          <a:xfrm>
            <a:off x="6347016" y="2985247"/>
            <a:ext cx="1577784"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Omgevingsverordening</a:t>
            </a:r>
          </a:p>
        </p:txBody>
      </p:sp>
      <p:sp>
        <p:nvSpPr>
          <p:cNvPr id="10" name="Tekstvak 10">
            <a:extLst>
              <a:ext uri="{FF2B5EF4-FFF2-40B4-BE49-F238E27FC236}">
                <a16:creationId xmlns:a16="http://schemas.microsoft.com/office/drawing/2014/main" id="{753C906C-9409-F86B-19B0-A681B415628A}"/>
              </a:ext>
            </a:extLst>
          </p:cNvPr>
          <p:cNvSpPr txBox="1"/>
          <p:nvPr/>
        </p:nvSpPr>
        <p:spPr>
          <a:xfrm>
            <a:off x="6347016" y="3345106"/>
            <a:ext cx="1165408" cy="253916"/>
          </a:xfrm>
          <a:prstGeom prst="rect">
            <a:avLst/>
          </a:prstGeom>
          <a:solidFill>
            <a:schemeClr val="bg1">
              <a:alpha val="40000"/>
            </a:schemeClr>
          </a:solidFill>
        </p:spPr>
        <p:txBody>
          <a:bodyPr wrap="square" rtlCol="0">
            <a:spAutoFit/>
          </a:bodyPr>
          <a:lstStyle/>
          <a:p>
            <a:pPr algn="ctr"/>
            <a:r>
              <a:rPr lang="nl-NL" sz="1050" dirty="0">
                <a:solidFill>
                  <a:srgbClr val="2C5881"/>
                </a:solidFill>
                <a:latin typeface="Asap" pitchFamily="2" charset="77"/>
              </a:rPr>
              <a:t>Projectbesluiten</a:t>
            </a:r>
          </a:p>
        </p:txBody>
      </p:sp>
      <p:sp>
        <p:nvSpPr>
          <p:cNvPr id="11" name="Tekstvak 11">
            <a:extLst>
              <a:ext uri="{FF2B5EF4-FFF2-40B4-BE49-F238E27FC236}">
                <a16:creationId xmlns:a16="http://schemas.microsoft.com/office/drawing/2014/main" id="{76B06B66-B604-E1DF-26AF-9B01F3120931}"/>
              </a:ext>
            </a:extLst>
          </p:cNvPr>
          <p:cNvSpPr txBox="1"/>
          <p:nvPr/>
        </p:nvSpPr>
        <p:spPr>
          <a:xfrm>
            <a:off x="8453716"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Meldingen verwerken</a:t>
            </a:r>
          </a:p>
        </p:txBody>
      </p:sp>
      <p:sp>
        <p:nvSpPr>
          <p:cNvPr id="12" name="Tekstvak 12">
            <a:extLst>
              <a:ext uri="{FF2B5EF4-FFF2-40B4-BE49-F238E27FC236}">
                <a16:creationId xmlns:a16="http://schemas.microsoft.com/office/drawing/2014/main" id="{0C09CBB2-6C2A-3443-72AA-74B75D09441E}"/>
              </a:ext>
            </a:extLst>
          </p:cNvPr>
          <p:cNvSpPr txBox="1"/>
          <p:nvPr/>
        </p:nvSpPr>
        <p:spPr>
          <a:xfrm>
            <a:off x="8453716" y="3190165"/>
            <a:ext cx="1701107" cy="253916"/>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Toezicht en handhaving</a:t>
            </a:r>
          </a:p>
        </p:txBody>
      </p:sp>
      <p:sp>
        <p:nvSpPr>
          <p:cNvPr id="13" name="Tekstvak 13">
            <a:extLst>
              <a:ext uri="{FF2B5EF4-FFF2-40B4-BE49-F238E27FC236}">
                <a16:creationId xmlns:a16="http://schemas.microsoft.com/office/drawing/2014/main" id="{BE16C59D-959B-5797-BE02-9979E387914F}"/>
              </a:ext>
            </a:extLst>
          </p:cNvPr>
          <p:cNvSpPr txBox="1"/>
          <p:nvPr/>
        </p:nvSpPr>
        <p:spPr>
          <a:xfrm>
            <a:off x="10275743" y="3190165"/>
            <a:ext cx="1577784" cy="415498"/>
          </a:xfrm>
          <a:prstGeom prst="rect">
            <a:avLst/>
          </a:prstGeom>
          <a:solidFill>
            <a:schemeClr val="bg1">
              <a:alpha val="40000"/>
            </a:schemeClr>
          </a:solidFill>
        </p:spPr>
        <p:txBody>
          <a:bodyPr wrap="square" rtlCol="0" anchor="b">
            <a:spAutoFit/>
          </a:bodyPr>
          <a:lstStyle/>
          <a:p>
            <a:r>
              <a:rPr lang="nl-NL" sz="1050" dirty="0">
                <a:solidFill>
                  <a:srgbClr val="DD7226"/>
                </a:solidFill>
                <a:latin typeface="Asap" pitchFamily="2" charset="77"/>
              </a:rPr>
              <a:t>Omgevingsprogramma uitvoeren</a:t>
            </a:r>
          </a:p>
        </p:txBody>
      </p:sp>
      <p:sp>
        <p:nvSpPr>
          <p:cNvPr id="14" name="Tekstvak 14">
            <a:extLst>
              <a:ext uri="{FF2B5EF4-FFF2-40B4-BE49-F238E27FC236}">
                <a16:creationId xmlns:a16="http://schemas.microsoft.com/office/drawing/2014/main" id="{A2745963-B9DE-CD6E-69F6-93533743FD74}"/>
              </a:ext>
            </a:extLst>
          </p:cNvPr>
          <p:cNvSpPr txBox="1"/>
          <p:nvPr/>
        </p:nvSpPr>
        <p:spPr>
          <a:xfrm>
            <a:off x="10154823" y="2841812"/>
            <a:ext cx="1577785" cy="261610"/>
          </a:xfrm>
          <a:prstGeom prst="rect">
            <a:avLst/>
          </a:prstGeom>
          <a:solidFill>
            <a:schemeClr val="bg1">
              <a:alpha val="40000"/>
            </a:schemeClr>
          </a:solidFill>
        </p:spPr>
        <p:txBody>
          <a:bodyPr wrap="square" rtlCol="0" anchor="b">
            <a:spAutoFit/>
          </a:bodyPr>
          <a:lstStyle/>
          <a:p>
            <a:pPr algn="ctr"/>
            <a:r>
              <a:rPr lang="nl-NL" sz="1050" dirty="0">
                <a:solidFill>
                  <a:srgbClr val="DD7226"/>
                </a:solidFill>
                <a:latin typeface="Asap" pitchFamily="2" charset="77"/>
              </a:rPr>
              <a:t>Aanvragen beoordelen</a:t>
            </a:r>
          </a:p>
        </p:txBody>
      </p:sp>
      <p:sp>
        <p:nvSpPr>
          <p:cNvPr id="15" name="Tekstvak 15">
            <a:extLst>
              <a:ext uri="{FF2B5EF4-FFF2-40B4-BE49-F238E27FC236}">
                <a16:creationId xmlns:a16="http://schemas.microsoft.com/office/drawing/2014/main" id="{23823A14-3DE9-3C86-E95E-22594610202F}"/>
              </a:ext>
            </a:extLst>
          </p:cNvPr>
          <p:cNvSpPr txBox="1"/>
          <p:nvPr/>
        </p:nvSpPr>
        <p:spPr>
          <a:xfrm>
            <a:off x="5862919" y="4715435"/>
            <a:ext cx="2013693"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Aanvragen en info ontvangen</a:t>
            </a:r>
          </a:p>
        </p:txBody>
      </p:sp>
      <p:sp>
        <p:nvSpPr>
          <p:cNvPr id="16" name="Tekstvak 16">
            <a:extLst>
              <a:ext uri="{FF2B5EF4-FFF2-40B4-BE49-F238E27FC236}">
                <a16:creationId xmlns:a16="http://schemas.microsoft.com/office/drawing/2014/main" id="{645893C4-6266-72F2-72D9-0DBFFAF6299A}"/>
              </a:ext>
            </a:extLst>
          </p:cNvPr>
          <p:cNvSpPr txBox="1"/>
          <p:nvPr/>
        </p:nvSpPr>
        <p:spPr>
          <a:xfrm>
            <a:off x="4703105" y="4715435"/>
            <a:ext cx="1066318" cy="261610"/>
          </a:xfrm>
          <a:prstGeom prst="rect">
            <a:avLst/>
          </a:prstGeom>
          <a:solidFill>
            <a:schemeClr val="bg1">
              <a:alpha val="40000"/>
            </a:schemeClr>
          </a:solidFill>
        </p:spPr>
        <p:txBody>
          <a:bodyPr wrap="none" rtlCol="0">
            <a:spAutoFit/>
          </a:bodyPr>
          <a:lstStyle/>
          <a:p>
            <a:r>
              <a:rPr lang="nl-NL" sz="1100" dirty="0">
                <a:solidFill>
                  <a:srgbClr val="388710"/>
                </a:solidFill>
                <a:latin typeface="Asap" pitchFamily="2" charset="77"/>
              </a:rPr>
              <a:t>Samenwerken</a:t>
            </a:r>
          </a:p>
        </p:txBody>
      </p:sp>
      <p:sp>
        <p:nvSpPr>
          <p:cNvPr id="17" name="Tekstvak 17">
            <a:extLst>
              <a:ext uri="{FF2B5EF4-FFF2-40B4-BE49-F238E27FC236}">
                <a16:creationId xmlns:a16="http://schemas.microsoft.com/office/drawing/2014/main" id="{E2BCD374-F841-1386-D252-1E9F647F5E3F}"/>
              </a:ext>
            </a:extLst>
          </p:cNvPr>
          <p:cNvSpPr txBox="1"/>
          <p:nvPr/>
        </p:nvSpPr>
        <p:spPr>
          <a:xfrm>
            <a:off x="4658250" y="5930097"/>
            <a:ext cx="1327608"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Vergunningscheck</a:t>
            </a:r>
          </a:p>
        </p:txBody>
      </p:sp>
      <p:sp>
        <p:nvSpPr>
          <p:cNvPr id="18" name="Tekstvak 18">
            <a:extLst>
              <a:ext uri="{FF2B5EF4-FFF2-40B4-BE49-F238E27FC236}">
                <a16:creationId xmlns:a16="http://schemas.microsoft.com/office/drawing/2014/main" id="{6B02D708-E48A-C936-2FD0-949AF7C0060C}"/>
              </a:ext>
            </a:extLst>
          </p:cNvPr>
          <p:cNvSpPr txBox="1"/>
          <p:nvPr/>
        </p:nvSpPr>
        <p:spPr>
          <a:xfrm>
            <a:off x="6101567" y="5930097"/>
            <a:ext cx="1342034"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Regels op de kaart</a:t>
            </a:r>
          </a:p>
        </p:txBody>
      </p:sp>
      <p:sp>
        <p:nvSpPr>
          <p:cNvPr id="19" name="Tekstvak 19">
            <a:extLst>
              <a:ext uri="{FF2B5EF4-FFF2-40B4-BE49-F238E27FC236}">
                <a16:creationId xmlns:a16="http://schemas.microsoft.com/office/drawing/2014/main" id="{D96A2251-CF88-A54E-25D6-DB27E1BB7C59}"/>
              </a:ext>
            </a:extLst>
          </p:cNvPr>
          <p:cNvSpPr txBox="1"/>
          <p:nvPr/>
        </p:nvSpPr>
        <p:spPr>
          <a:xfrm>
            <a:off x="4455459" y="6263425"/>
            <a:ext cx="152958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Maatregelen op maat</a:t>
            </a:r>
          </a:p>
        </p:txBody>
      </p:sp>
      <p:sp>
        <p:nvSpPr>
          <p:cNvPr id="20" name="Tekstvak 20">
            <a:extLst>
              <a:ext uri="{FF2B5EF4-FFF2-40B4-BE49-F238E27FC236}">
                <a16:creationId xmlns:a16="http://schemas.microsoft.com/office/drawing/2014/main" id="{698E1209-BEE0-362E-1174-F13FF09455E6}"/>
              </a:ext>
            </a:extLst>
          </p:cNvPr>
          <p:cNvSpPr txBox="1"/>
          <p:nvPr/>
        </p:nvSpPr>
        <p:spPr>
          <a:xfrm>
            <a:off x="6096000" y="6263425"/>
            <a:ext cx="1385316" cy="261610"/>
          </a:xfrm>
          <a:prstGeom prst="rect">
            <a:avLst/>
          </a:prstGeom>
          <a:solidFill>
            <a:schemeClr val="bg1">
              <a:alpha val="40000"/>
            </a:schemeClr>
          </a:solidFill>
        </p:spPr>
        <p:txBody>
          <a:bodyPr wrap="none" rtlCol="0">
            <a:spAutoFit/>
          </a:bodyPr>
          <a:lstStyle/>
          <a:p>
            <a:r>
              <a:rPr lang="nl-NL" sz="1100" dirty="0">
                <a:solidFill>
                  <a:srgbClr val="81BA16"/>
                </a:solidFill>
                <a:latin typeface="Asap" pitchFamily="2" charset="77"/>
              </a:rPr>
              <a:t>Aanvragen/melden</a:t>
            </a:r>
          </a:p>
        </p:txBody>
      </p:sp>
      <p:grpSp>
        <p:nvGrpSpPr>
          <p:cNvPr id="21" name="Groep 25">
            <a:extLst>
              <a:ext uri="{FF2B5EF4-FFF2-40B4-BE49-F238E27FC236}">
                <a16:creationId xmlns:a16="http://schemas.microsoft.com/office/drawing/2014/main" id="{56AB712A-9E90-A6B1-0349-36E5E4A57687}"/>
              </a:ext>
            </a:extLst>
          </p:cNvPr>
          <p:cNvGrpSpPr/>
          <p:nvPr/>
        </p:nvGrpSpPr>
        <p:grpSpPr>
          <a:xfrm>
            <a:off x="288432" y="2145531"/>
            <a:ext cx="1284138" cy="307076"/>
            <a:chOff x="288432" y="2145531"/>
            <a:chExt cx="1284138" cy="307076"/>
          </a:xfrm>
        </p:grpSpPr>
        <p:pic>
          <p:nvPicPr>
            <p:cNvPr id="22" name="Afbeelding 22">
              <a:extLst>
                <a:ext uri="{FF2B5EF4-FFF2-40B4-BE49-F238E27FC236}">
                  <a16:creationId xmlns:a16="http://schemas.microsoft.com/office/drawing/2014/main" id="{54A10289-A8BB-0514-C96E-67E86BEF8CD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3" name="Tekstvak 24">
              <a:extLst>
                <a:ext uri="{FF2B5EF4-FFF2-40B4-BE49-F238E27FC236}">
                  <a16:creationId xmlns:a16="http://schemas.microsoft.com/office/drawing/2014/main" id="{8F4EEB57-D334-8DC2-D29A-B85C6C34F3CA}"/>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Maatschappij</a:t>
              </a:r>
              <a:endParaRPr lang="nl-NL" sz="1050" dirty="0">
                <a:solidFill>
                  <a:schemeClr val="bg1"/>
                </a:solidFill>
              </a:endParaRPr>
            </a:p>
          </p:txBody>
        </p:sp>
      </p:grpSp>
      <p:grpSp>
        <p:nvGrpSpPr>
          <p:cNvPr id="24" name="Groep 26">
            <a:extLst>
              <a:ext uri="{FF2B5EF4-FFF2-40B4-BE49-F238E27FC236}">
                <a16:creationId xmlns:a16="http://schemas.microsoft.com/office/drawing/2014/main" id="{11374C2A-344A-FB4A-290A-5933FEEF36F5}"/>
              </a:ext>
            </a:extLst>
          </p:cNvPr>
          <p:cNvGrpSpPr/>
          <p:nvPr/>
        </p:nvGrpSpPr>
        <p:grpSpPr>
          <a:xfrm>
            <a:off x="288432" y="2563220"/>
            <a:ext cx="1284138" cy="307076"/>
            <a:chOff x="288432" y="2145531"/>
            <a:chExt cx="1284138" cy="307076"/>
          </a:xfrm>
        </p:grpSpPr>
        <p:pic>
          <p:nvPicPr>
            <p:cNvPr id="25" name="Afbeelding 27">
              <a:extLst>
                <a:ext uri="{FF2B5EF4-FFF2-40B4-BE49-F238E27FC236}">
                  <a16:creationId xmlns:a16="http://schemas.microsoft.com/office/drawing/2014/main" id="{A3ECD245-8702-1C09-543A-4C5C21C7261E}"/>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6" name="Tekstvak 28">
              <a:extLst>
                <a:ext uri="{FF2B5EF4-FFF2-40B4-BE49-F238E27FC236}">
                  <a16:creationId xmlns:a16="http://schemas.microsoft.com/office/drawing/2014/main" id="{E230D809-A71B-B53D-CFA1-E557B1FB774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Politiek</a:t>
              </a:r>
              <a:endParaRPr lang="nl-NL" sz="1050" dirty="0">
                <a:solidFill>
                  <a:schemeClr val="bg1"/>
                </a:solidFill>
              </a:endParaRPr>
            </a:p>
          </p:txBody>
        </p:sp>
      </p:grpSp>
      <p:grpSp>
        <p:nvGrpSpPr>
          <p:cNvPr id="27" name="Groep 29">
            <a:extLst>
              <a:ext uri="{FF2B5EF4-FFF2-40B4-BE49-F238E27FC236}">
                <a16:creationId xmlns:a16="http://schemas.microsoft.com/office/drawing/2014/main" id="{CF8BC400-B84A-FE30-1854-5F4CFF614120}"/>
              </a:ext>
            </a:extLst>
          </p:cNvPr>
          <p:cNvGrpSpPr/>
          <p:nvPr/>
        </p:nvGrpSpPr>
        <p:grpSpPr>
          <a:xfrm>
            <a:off x="288432" y="2969620"/>
            <a:ext cx="1284138" cy="307076"/>
            <a:chOff x="288432" y="2145531"/>
            <a:chExt cx="1284138" cy="307076"/>
          </a:xfrm>
        </p:grpSpPr>
        <p:pic>
          <p:nvPicPr>
            <p:cNvPr id="28" name="Afbeelding 30">
              <a:extLst>
                <a:ext uri="{FF2B5EF4-FFF2-40B4-BE49-F238E27FC236}">
                  <a16:creationId xmlns:a16="http://schemas.microsoft.com/office/drawing/2014/main" id="{6D73DCC2-5691-838B-5D7E-78AFB11CE02A}"/>
                </a:ext>
              </a:extLst>
            </p:cNvPr>
            <p:cNvPicPr>
              <a:picLocks noChangeAspect="1"/>
            </p:cNvPicPr>
            <p:nvPr/>
          </p:nvPicPr>
          <p:blipFill>
            <a:blip r:embed="rId2"/>
            <a:stretch>
              <a:fillRect/>
            </a:stretch>
          </p:blipFill>
          <p:spPr>
            <a:xfrm>
              <a:off x="288432" y="2145531"/>
              <a:ext cx="1284138" cy="307076"/>
            </a:xfrm>
            <a:prstGeom prst="rect">
              <a:avLst/>
            </a:prstGeom>
          </p:spPr>
        </p:pic>
        <p:sp>
          <p:nvSpPr>
            <p:cNvPr id="29" name="Tekstvak 31">
              <a:extLst>
                <a:ext uri="{FF2B5EF4-FFF2-40B4-BE49-F238E27FC236}">
                  <a16:creationId xmlns:a16="http://schemas.microsoft.com/office/drawing/2014/main" id="{9AD6453B-A310-1649-B615-F6DFBBCCD660}"/>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Monitoring</a:t>
              </a:r>
              <a:endParaRPr lang="nl-NL" sz="1050" dirty="0">
                <a:solidFill>
                  <a:schemeClr val="bg1"/>
                </a:solidFill>
              </a:endParaRPr>
            </a:p>
          </p:txBody>
        </p:sp>
      </p:grpSp>
      <p:grpSp>
        <p:nvGrpSpPr>
          <p:cNvPr id="30" name="Groep 32">
            <a:extLst>
              <a:ext uri="{FF2B5EF4-FFF2-40B4-BE49-F238E27FC236}">
                <a16:creationId xmlns:a16="http://schemas.microsoft.com/office/drawing/2014/main" id="{14691CCC-3677-28B9-E852-65C9C07681E4}"/>
              </a:ext>
            </a:extLst>
          </p:cNvPr>
          <p:cNvGrpSpPr/>
          <p:nvPr/>
        </p:nvGrpSpPr>
        <p:grpSpPr>
          <a:xfrm>
            <a:off x="288432" y="3398597"/>
            <a:ext cx="1284138" cy="307076"/>
            <a:chOff x="288432" y="2145531"/>
            <a:chExt cx="1284138" cy="307076"/>
          </a:xfrm>
        </p:grpSpPr>
        <p:pic>
          <p:nvPicPr>
            <p:cNvPr id="31" name="Afbeelding 33">
              <a:extLst>
                <a:ext uri="{FF2B5EF4-FFF2-40B4-BE49-F238E27FC236}">
                  <a16:creationId xmlns:a16="http://schemas.microsoft.com/office/drawing/2014/main" id="{69ACAD76-3563-A999-7888-238D6559D0BC}"/>
                </a:ext>
              </a:extLst>
            </p:cNvPr>
            <p:cNvPicPr>
              <a:picLocks noChangeAspect="1"/>
            </p:cNvPicPr>
            <p:nvPr/>
          </p:nvPicPr>
          <p:blipFill>
            <a:blip r:embed="rId2"/>
            <a:stretch>
              <a:fillRect/>
            </a:stretch>
          </p:blipFill>
          <p:spPr>
            <a:xfrm>
              <a:off x="288432" y="2145531"/>
              <a:ext cx="1284138" cy="307076"/>
            </a:xfrm>
            <a:prstGeom prst="rect">
              <a:avLst/>
            </a:prstGeom>
          </p:spPr>
        </p:pic>
        <p:sp>
          <p:nvSpPr>
            <p:cNvPr id="32" name="Tekstvak 34">
              <a:extLst>
                <a:ext uri="{FF2B5EF4-FFF2-40B4-BE49-F238E27FC236}">
                  <a16:creationId xmlns:a16="http://schemas.microsoft.com/office/drawing/2014/main" id="{DD24E1F8-B029-52AF-9468-1AC24E4E6107}"/>
                </a:ext>
              </a:extLst>
            </p:cNvPr>
            <p:cNvSpPr txBox="1"/>
            <p:nvPr/>
          </p:nvSpPr>
          <p:spPr>
            <a:xfrm>
              <a:off x="288432" y="2172111"/>
              <a:ext cx="1095022" cy="253916"/>
            </a:xfrm>
            <a:prstGeom prst="rect">
              <a:avLst/>
            </a:prstGeom>
            <a:noFill/>
          </p:spPr>
          <p:txBody>
            <a:bodyPr wrap="square">
              <a:spAutoFit/>
            </a:bodyPr>
            <a:lstStyle/>
            <a:p>
              <a:r>
                <a:rPr lang="nl-NL" sz="1050" dirty="0">
                  <a:solidFill>
                    <a:schemeClr val="bg1"/>
                  </a:solidFill>
                  <a:latin typeface="Asap" pitchFamily="2" charset="77"/>
                </a:rPr>
                <a:t>Evaluatie</a:t>
              </a:r>
              <a:endParaRPr lang="nl-NL" sz="1050" dirty="0">
                <a:solidFill>
                  <a:schemeClr val="bg1"/>
                </a:solidFill>
              </a:endParaRPr>
            </a:p>
          </p:txBody>
        </p:sp>
      </p:grpSp>
    </p:spTree>
    <p:extLst>
      <p:ext uri="{BB962C8B-B14F-4D97-AF65-F5344CB8AC3E}">
        <p14:creationId xmlns:p14="http://schemas.microsoft.com/office/powerpoint/2010/main" val="1194988043"/>
      </p:ext>
    </p:extLst>
  </p:cSld>
  <p:clrMapOvr>
    <a:masterClrMapping/>
  </p:clrMapOvr>
</p:sld>
</file>

<file path=ppt/theme/theme1.xml><?xml version="1.0" encoding="utf-8"?>
<a:theme xmlns:a="http://schemas.openxmlformats.org/drawingml/2006/main" name="Office Theme">
  <a:themeElements>
    <a:clrScheme name="IPLO">
      <a:dk1>
        <a:srgbClr val="000000"/>
      </a:dk1>
      <a:lt1>
        <a:srgbClr val="FFFFFF"/>
      </a:lt1>
      <a:dk2>
        <a:srgbClr val="0E2841"/>
      </a:dk2>
      <a:lt2>
        <a:srgbClr val="E8E8E8"/>
      </a:lt2>
      <a:accent1>
        <a:srgbClr val="2B5782"/>
      </a:accent1>
      <a:accent2>
        <a:srgbClr val="265938"/>
      </a:accent2>
      <a:accent3>
        <a:srgbClr val="E07000"/>
      </a:accent3>
      <a:accent4>
        <a:srgbClr val="6BA6D9"/>
      </a:accent4>
      <a:accent5>
        <a:srgbClr val="4EA72E"/>
      </a:accent5>
      <a:accent6>
        <a:srgbClr val="E1EDDB"/>
      </a:accent6>
      <a:hlink>
        <a:srgbClr val="467886"/>
      </a:hlink>
      <a:folHlink>
        <a:srgbClr val="96607D"/>
      </a:folHlink>
    </a:clrScheme>
    <a:fontScheme name="IPLO template">
      <a:majorFont>
        <a:latin typeface="Asap"/>
        <a:ea typeface=""/>
        <a:cs typeface=""/>
      </a:majorFont>
      <a:minorFont>
        <a:latin typeface="Asap"/>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633</Words>
  <Application>Microsoft Office PowerPoint</Application>
  <PresentationFormat>Breedbeeld</PresentationFormat>
  <Paragraphs>71</Paragraphs>
  <Slides>13</Slides>
  <Notes>3</Notes>
  <HiddenSlides>3</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13</vt:i4>
      </vt:variant>
    </vt:vector>
  </HeadingPairs>
  <TitlesOfParts>
    <vt:vector size="19" baseType="lpstr">
      <vt:lpstr>Aptos</vt:lpstr>
      <vt:lpstr>Arial</vt:lpstr>
      <vt:lpstr>Asap</vt:lpstr>
      <vt:lpstr>Asap Medium</vt:lpstr>
      <vt:lpstr>Asap SemiBold</vt:lpstr>
      <vt:lpstr>Office Theme</vt:lpstr>
      <vt:lpstr>SCHAKELDAGEN</vt:lpstr>
      <vt:lpstr>Het voorzorgspel</vt:lpstr>
      <vt:lpstr>Inhoudsopgave</vt:lpstr>
      <vt:lpstr>Het voorzorgsbeginsel</vt:lpstr>
      <vt:lpstr>Het voorzorgsbeginsel</vt:lpstr>
      <vt:lpstr>Routekaart voorzorg</vt:lpstr>
      <vt:lpstr>Spel-uitleg</vt:lpstr>
      <vt:lpstr>Spel-uitleg</vt:lpstr>
      <vt:lpstr>Start</vt:lpstr>
      <vt:lpstr>Dank voor jullie aandacht!</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Silver Wozniak</dc:creator>
  <cp:lastModifiedBy>Oudsen, J.H. (Jean-Pierre) - DGMI</cp:lastModifiedBy>
  <cp:revision>22</cp:revision>
  <dcterms:created xsi:type="dcterms:W3CDTF">2026-04-03T10:56:03Z</dcterms:created>
  <dcterms:modified xsi:type="dcterms:W3CDTF">2026-10-09T10:58:03Z</dcterms:modified>
</cp:coreProperties>
</file>