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58" r:id="rId5"/>
    <p:sldMasterId id="2147483691" r:id="rId6"/>
    <p:sldMasterId id="2147483694" r:id="rId7"/>
  </p:sldMasterIdLst>
  <p:notesMasterIdLst>
    <p:notesMasterId r:id="rId37"/>
  </p:notesMasterIdLst>
  <p:handoutMasterIdLst>
    <p:handoutMasterId r:id="rId38"/>
  </p:handoutMasterIdLst>
  <p:sldIdLst>
    <p:sldId id="263" r:id="rId8"/>
    <p:sldId id="257" r:id="rId9"/>
    <p:sldId id="259" r:id="rId10"/>
    <p:sldId id="278" r:id="rId11"/>
    <p:sldId id="304" r:id="rId12"/>
    <p:sldId id="289" r:id="rId13"/>
    <p:sldId id="299" r:id="rId14"/>
    <p:sldId id="292" r:id="rId15"/>
    <p:sldId id="294" r:id="rId16"/>
    <p:sldId id="859" r:id="rId17"/>
    <p:sldId id="297" r:id="rId18"/>
    <p:sldId id="860" r:id="rId19"/>
    <p:sldId id="302" r:id="rId20"/>
    <p:sldId id="305" r:id="rId21"/>
    <p:sldId id="858" r:id="rId22"/>
    <p:sldId id="855" r:id="rId23"/>
    <p:sldId id="856" r:id="rId24"/>
    <p:sldId id="838" r:id="rId25"/>
    <p:sldId id="857" r:id="rId26"/>
    <p:sldId id="870" r:id="rId27"/>
    <p:sldId id="871" r:id="rId28"/>
    <p:sldId id="874" r:id="rId29"/>
    <p:sldId id="839" r:id="rId30"/>
    <p:sldId id="840" r:id="rId31"/>
    <p:sldId id="877" r:id="rId32"/>
    <p:sldId id="850" r:id="rId33"/>
    <p:sldId id="300" r:id="rId34"/>
    <p:sldId id="269" r:id="rId35"/>
    <p:sldId id="261" r:id="rId36"/>
  </p:sldIdLst>
  <p:sldSz cx="12192000" cy="6858000"/>
  <p:notesSz cx="6669088" cy="97536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EADA"/>
    <a:srgbClr val="F36700"/>
    <a:srgbClr val="F3673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6026" autoAdjust="0"/>
  </p:normalViewPr>
  <p:slideViewPr>
    <p:cSldViewPr snapToGrid="0" showGuides="1">
      <p:cViewPr varScale="1">
        <p:scale>
          <a:sx n="116" d="100"/>
          <a:sy n="116" d="100"/>
        </p:scale>
        <p:origin x="120" y="342"/>
      </p:cViewPr>
      <p:guideLst>
        <p:guide pos="3840"/>
        <p:guide orient="horz" pos="2160"/>
      </p:guideLst>
    </p:cSldViewPr>
  </p:slideViewPr>
  <p:notesTextViewPr>
    <p:cViewPr>
      <p:scale>
        <a:sx n="125" d="100"/>
        <a:sy n="125" d="100"/>
      </p:scale>
      <p:origin x="0" y="0"/>
    </p:cViewPr>
  </p:notesTextViewPr>
  <p:sorterViewPr>
    <p:cViewPr varScale="1">
      <p:scale>
        <a:sx n="1" d="1"/>
        <a:sy n="1" d="1"/>
      </p:scale>
      <p:origin x="0" y="0"/>
    </p:cViewPr>
  </p:sorterViewPr>
  <p:notesViewPr>
    <p:cSldViewPr snapToGrid="0">
      <p:cViewPr varScale="1">
        <p:scale>
          <a:sx n="76" d="100"/>
          <a:sy n="76" d="100"/>
        </p:scale>
        <p:origin x="3996"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presProps" Target="presProps.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8E85AA3B-095A-736A-B180-0CA179BB6F9C}"/>
              </a:ext>
            </a:extLst>
          </p:cNvPr>
          <p:cNvSpPr>
            <a:spLocks noGrp="1"/>
          </p:cNvSpPr>
          <p:nvPr>
            <p:ph type="hdr" sz="quarter"/>
          </p:nvPr>
        </p:nvSpPr>
        <p:spPr>
          <a:xfrm>
            <a:off x="1" y="0"/>
            <a:ext cx="2889938" cy="489374"/>
          </a:xfrm>
          <a:prstGeom prst="rect">
            <a:avLst/>
          </a:prstGeom>
        </p:spPr>
        <p:txBody>
          <a:bodyPr vert="horz" lIns="91010" tIns="45505" rIns="91010" bIns="45505" rtlCol="0"/>
          <a:lstStyle>
            <a:lvl1pPr algn="l">
              <a:defRPr sz="1200"/>
            </a:lvl1pPr>
          </a:lstStyle>
          <a:p>
            <a:endParaRPr lang="nl-NL"/>
          </a:p>
        </p:txBody>
      </p:sp>
      <p:sp>
        <p:nvSpPr>
          <p:cNvPr id="3" name="Tijdelijke aanduiding voor datum 2">
            <a:extLst>
              <a:ext uri="{FF2B5EF4-FFF2-40B4-BE49-F238E27FC236}">
                <a16:creationId xmlns:a16="http://schemas.microsoft.com/office/drawing/2014/main" id="{8BE8F156-C778-FC6D-3C97-D9051A3AF235}"/>
              </a:ext>
            </a:extLst>
          </p:cNvPr>
          <p:cNvSpPr>
            <a:spLocks noGrp="1"/>
          </p:cNvSpPr>
          <p:nvPr>
            <p:ph type="dt" sz="quarter" idx="1"/>
          </p:nvPr>
        </p:nvSpPr>
        <p:spPr>
          <a:xfrm>
            <a:off x="3777607" y="0"/>
            <a:ext cx="2889938" cy="489374"/>
          </a:xfrm>
          <a:prstGeom prst="rect">
            <a:avLst/>
          </a:prstGeom>
        </p:spPr>
        <p:txBody>
          <a:bodyPr vert="horz" lIns="91010" tIns="45505" rIns="91010" bIns="45505" rtlCol="0"/>
          <a:lstStyle>
            <a:lvl1pPr algn="r">
              <a:defRPr sz="1200"/>
            </a:lvl1pPr>
          </a:lstStyle>
          <a:p>
            <a:fld id="{0D9F1465-3F52-47F7-8E19-387203BAEF1E}" type="datetimeFigureOut">
              <a:rPr lang="nl-NL" smtClean="0"/>
              <a:t>6-11-2026</a:t>
            </a:fld>
            <a:endParaRPr lang="nl-NL"/>
          </a:p>
        </p:txBody>
      </p:sp>
      <p:sp>
        <p:nvSpPr>
          <p:cNvPr id="4" name="Tijdelijke aanduiding voor voettekst 3">
            <a:extLst>
              <a:ext uri="{FF2B5EF4-FFF2-40B4-BE49-F238E27FC236}">
                <a16:creationId xmlns:a16="http://schemas.microsoft.com/office/drawing/2014/main" id="{EB21A69E-383E-9606-DB82-6EE020752738}"/>
              </a:ext>
            </a:extLst>
          </p:cNvPr>
          <p:cNvSpPr>
            <a:spLocks noGrp="1"/>
          </p:cNvSpPr>
          <p:nvPr>
            <p:ph type="ftr" sz="quarter" idx="2"/>
          </p:nvPr>
        </p:nvSpPr>
        <p:spPr>
          <a:xfrm>
            <a:off x="1" y="9264227"/>
            <a:ext cx="2889938" cy="489373"/>
          </a:xfrm>
          <a:prstGeom prst="rect">
            <a:avLst/>
          </a:prstGeom>
        </p:spPr>
        <p:txBody>
          <a:bodyPr vert="horz" lIns="91010" tIns="45505" rIns="91010" bIns="45505" rtlCol="0" anchor="b"/>
          <a:lstStyle>
            <a:lvl1pPr algn="l">
              <a:defRPr sz="1200"/>
            </a:lvl1pPr>
          </a:lstStyle>
          <a:p>
            <a:endParaRPr lang="nl-NL"/>
          </a:p>
        </p:txBody>
      </p:sp>
      <p:sp>
        <p:nvSpPr>
          <p:cNvPr id="5" name="Tijdelijke aanduiding voor dianummer 4">
            <a:extLst>
              <a:ext uri="{FF2B5EF4-FFF2-40B4-BE49-F238E27FC236}">
                <a16:creationId xmlns:a16="http://schemas.microsoft.com/office/drawing/2014/main" id="{760C8B57-9F8B-802E-56C8-F3B004333AFC}"/>
              </a:ext>
            </a:extLst>
          </p:cNvPr>
          <p:cNvSpPr>
            <a:spLocks noGrp="1"/>
          </p:cNvSpPr>
          <p:nvPr>
            <p:ph type="sldNum" sz="quarter" idx="3"/>
          </p:nvPr>
        </p:nvSpPr>
        <p:spPr>
          <a:xfrm>
            <a:off x="3777607" y="9264227"/>
            <a:ext cx="2889938" cy="489373"/>
          </a:xfrm>
          <a:prstGeom prst="rect">
            <a:avLst/>
          </a:prstGeom>
        </p:spPr>
        <p:txBody>
          <a:bodyPr vert="horz" lIns="91010" tIns="45505" rIns="91010" bIns="45505" rtlCol="0" anchor="b"/>
          <a:lstStyle>
            <a:lvl1pPr algn="r">
              <a:defRPr sz="1200"/>
            </a:lvl1pPr>
          </a:lstStyle>
          <a:p>
            <a:fld id="{FEBC0E6D-9220-4F8F-B3D8-E16FF7C67343}" type="slidenum">
              <a:rPr lang="nl-NL" smtClean="0"/>
              <a:t>‹nr.›</a:t>
            </a:fld>
            <a:endParaRPr lang="nl-NL"/>
          </a:p>
        </p:txBody>
      </p:sp>
    </p:spTree>
    <p:extLst>
      <p:ext uri="{BB962C8B-B14F-4D97-AF65-F5344CB8AC3E}">
        <p14:creationId xmlns:p14="http://schemas.microsoft.com/office/powerpoint/2010/main" val="39180333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1" y="0"/>
            <a:ext cx="2889938" cy="489374"/>
          </a:xfrm>
          <a:prstGeom prst="rect">
            <a:avLst/>
          </a:prstGeom>
        </p:spPr>
        <p:txBody>
          <a:bodyPr vert="horz" lIns="91010" tIns="45505" rIns="91010" bIns="45505" rtlCol="0"/>
          <a:lstStyle>
            <a:lvl1pPr algn="l">
              <a:defRPr sz="1200"/>
            </a:lvl1pPr>
          </a:lstStyle>
          <a:p>
            <a:endParaRPr lang="nl-NL"/>
          </a:p>
        </p:txBody>
      </p:sp>
      <p:sp>
        <p:nvSpPr>
          <p:cNvPr id="3" name="Tijdelijke aanduiding voor datum 2"/>
          <p:cNvSpPr>
            <a:spLocks noGrp="1"/>
          </p:cNvSpPr>
          <p:nvPr>
            <p:ph type="dt" idx="1"/>
          </p:nvPr>
        </p:nvSpPr>
        <p:spPr>
          <a:xfrm>
            <a:off x="3777607" y="0"/>
            <a:ext cx="2889938" cy="489374"/>
          </a:xfrm>
          <a:prstGeom prst="rect">
            <a:avLst/>
          </a:prstGeom>
        </p:spPr>
        <p:txBody>
          <a:bodyPr vert="horz" lIns="91010" tIns="45505" rIns="91010" bIns="45505" rtlCol="0"/>
          <a:lstStyle>
            <a:lvl1pPr algn="r">
              <a:defRPr sz="1200"/>
            </a:lvl1pPr>
          </a:lstStyle>
          <a:p>
            <a:fld id="{BEB59695-2CA7-400E-896D-210B5153E9FD}" type="datetimeFigureOut">
              <a:rPr lang="nl-NL" smtClean="0"/>
              <a:t>6-11-2026</a:t>
            </a:fld>
            <a:endParaRPr lang="nl-NL"/>
          </a:p>
        </p:txBody>
      </p:sp>
      <p:sp>
        <p:nvSpPr>
          <p:cNvPr id="4" name="Tijdelijke aanduiding voor dia-afbeelding 3"/>
          <p:cNvSpPr>
            <a:spLocks noGrp="1" noRot="1" noChangeAspect="1"/>
          </p:cNvSpPr>
          <p:nvPr>
            <p:ph type="sldImg" idx="2"/>
          </p:nvPr>
        </p:nvSpPr>
        <p:spPr>
          <a:xfrm>
            <a:off x="407988" y="1219200"/>
            <a:ext cx="5853112" cy="3292475"/>
          </a:xfrm>
          <a:prstGeom prst="rect">
            <a:avLst/>
          </a:prstGeom>
          <a:noFill/>
          <a:ln w="12700">
            <a:solidFill>
              <a:prstClr val="black"/>
            </a:solidFill>
          </a:ln>
        </p:spPr>
        <p:txBody>
          <a:bodyPr vert="horz" lIns="91010" tIns="45505" rIns="91010" bIns="45505" rtlCol="0" anchor="ctr"/>
          <a:lstStyle/>
          <a:p>
            <a:endParaRPr lang="nl-NL"/>
          </a:p>
        </p:txBody>
      </p:sp>
      <p:sp>
        <p:nvSpPr>
          <p:cNvPr id="5" name="Tijdelijke aanduiding voor notities 4"/>
          <p:cNvSpPr>
            <a:spLocks noGrp="1"/>
          </p:cNvSpPr>
          <p:nvPr>
            <p:ph type="body" sz="quarter" idx="3"/>
          </p:nvPr>
        </p:nvSpPr>
        <p:spPr>
          <a:xfrm>
            <a:off x="666909" y="4693920"/>
            <a:ext cx="5335270" cy="3840480"/>
          </a:xfrm>
          <a:prstGeom prst="rect">
            <a:avLst/>
          </a:prstGeom>
        </p:spPr>
        <p:txBody>
          <a:bodyPr vert="horz" lIns="91010" tIns="45505" rIns="91010" bIns="45505"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1" y="9264227"/>
            <a:ext cx="2889938" cy="489373"/>
          </a:xfrm>
          <a:prstGeom prst="rect">
            <a:avLst/>
          </a:prstGeom>
        </p:spPr>
        <p:txBody>
          <a:bodyPr vert="horz" lIns="91010" tIns="45505" rIns="91010" bIns="45505"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777607" y="9264227"/>
            <a:ext cx="2889938" cy="489373"/>
          </a:xfrm>
          <a:prstGeom prst="rect">
            <a:avLst/>
          </a:prstGeom>
        </p:spPr>
        <p:txBody>
          <a:bodyPr vert="horz" lIns="91010" tIns="45505" rIns="91010" bIns="45505" rtlCol="0" anchor="b"/>
          <a:lstStyle>
            <a:lvl1pPr algn="r">
              <a:defRPr sz="1200"/>
            </a:lvl1pPr>
          </a:lstStyle>
          <a:p>
            <a:fld id="{62F04C93-797C-4EBB-9AAD-63C2F3576D20}" type="slidenum">
              <a:rPr lang="nl-NL" smtClean="0"/>
              <a:t>‹nr.›</a:t>
            </a:fld>
            <a:endParaRPr lang="nl-NL"/>
          </a:p>
        </p:txBody>
      </p:sp>
    </p:spTree>
    <p:extLst>
      <p:ext uri="{BB962C8B-B14F-4D97-AF65-F5344CB8AC3E}">
        <p14:creationId xmlns:p14="http://schemas.microsoft.com/office/powerpoint/2010/main" val="13888378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62F04C93-797C-4EBB-9AAD-63C2F3576D20}" type="slidenum">
              <a:rPr lang="nl-NL" smtClean="0"/>
              <a:t>2</a:t>
            </a:fld>
            <a:endParaRPr lang="nl-NL"/>
          </a:p>
        </p:txBody>
      </p:sp>
    </p:spTree>
    <p:extLst>
      <p:ext uri="{BB962C8B-B14F-4D97-AF65-F5344CB8AC3E}">
        <p14:creationId xmlns:p14="http://schemas.microsoft.com/office/powerpoint/2010/main" val="2687800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62F04C93-797C-4EBB-9AAD-63C2F3576D20}" type="slidenum">
              <a:rPr lang="nl-NL" smtClean="0"/>
              <a:t>3</a:t>
            </a:fld>
            <a:endParaRPr lang="nl-NL"/>
          </a:p>
        </p:txBody>
      </p:sp>
    </p:spTree>
    <p:extLst>
      <p:ext uri="{BB962C8B-B14F-4D97-AF65-F5344CB8AC3E}">
        <p14:creationId xmlns:p14="http://schemas.microsoft.com/office/powerpoint/2010/main" val="38963451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pPr defTabSz="910102"/>
            <a:fld id="{DBFFFD2D-E339-48D0-8E51-8C7BC4E3C46A}" type="slidenum">
              <a:rPr lang="nl-NL">
                <a:solidFill>
                  <a:srgbClr val="154273"/>
                </a:solidFill>
                <a:latin typeface="RijksSansTT Light" panose="020F0502020204030204"/>
              </a:rPr>
              <a:pPr defTabSz="910102"/>
              <a:t>4</a:t>
            </a:fld>
            <a:endParaRPr lang="nl-NL" dirty="0">
              <a:solidFill>
                <a:srgbClr val="154273"/>
              </a:solidFill>
              <a:latin typeface="RijksSansTT Light" panose="020F0502020204030204"/>
            </a:endParaRPr>
          </a:p>
        </p:txBody>
      </p:sp>
    </p:spTree>
    <p:extLst>
      <p:ext uri="{BB962C8B-B14F-4D97-AF65-F5344CB8AC3E}">
        <p14:creationId xmlns:p14="http://schemas.microsoft.com/office/powerpoint/2010/main" val="3816661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239BB9-7ADC-68DE-6A44-043B77B8CC1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6D18901-E0E0-420B-36D2-D63F124FA347}"/>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0F404F52-E2F6-50D4-C327-A6660F894DDA}"/>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F5C6F382-58C2-A60B-855D-6849E6CCC34C}"/>
              </a:ext>
            </a:extLst>
          </p:cNvPr>
          <p:cNvSpPr>
            <a:spLocks noGrp="1"/>
          </p:cNvSpPr>
          <p:nvPr>
            <p:ph type="sldNum" sz="quarter" idx="5"/>
          </p:nvPr>
        </p:nvSpPr>
        <p:spPr/>
        <p:txBody>
          <a:bodyPr/>
          <a:lstStyle/>
          <a:p>
            <a:pPr defTabSz="910102">
              <a:defRPr/>
            </a:pPr>
            <a:fld id="{DBFFFD2D-E339-48D0-8E51-8C7BC4E3C46A}" type="slidenum">
              <a:rPr lang="nl-NL">
                <a:solidFill>
                  <a:srgbClr val="154273"/>
                </a:solidFill>
                <a:latin typeface="RijksSansTT Light" panose="020F0502020204030204"/>
              </a:rPr>
              <a:pPr defTabSz="910102">
                <a:defRPr/>
              </a:pPr>
              <a:t>5</a:t>
            </a:fld>
            <a:endParaRPr lang="nl-NL" dirty="0">
              <a:solidFill>
                <a:srgbClr val="154273"/>
              </a:solidFill>
              <a:latin typeface="RijksSansTT Light" panose="020F0502020204030204"/>
            </a:endParaRPr>
          </a:p>
        </p:txBody>
      </p:sp>
    </p:spTree>
    <p:extLst>
      <p:ext uri="{BB962C8B-B14F-4D97-AF65-F5344CB8AC3E}">
        <p14:creationId xmlns:p14="http://schemas.microsoft.com/office/powerpoint/2010/main" val="12969517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3C99C6-12B7-6759-C273-EEB476C50E2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66B1D5F-414F-089C-B265-7A3553AB0306}"/>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CF24B73B-40A2-2584-A4F6-635B52642C3D}"/>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61A4FAB7-3477-ECD5-0A51-D730B87F3488}"/>
              </a:ext>
            </a:extLst>
          </p:cNvPr>
          <p:cNvSpPr>
            <a:spLocks noGrp="1"/>
          </p:cNvSpPr>
          <p:nvPr>
            <p:ph type="sldNum" sz="quarter" idx="5"/>
          </p:nvPr>
        </p:nvSpPr>
        <p:spPr/>
        <p:txBody>
          <a:bodyPr/>
          <a:lstStyle/>
          <a:p>
            <a:pPr defTabSz="910102">
              <a:defRPr/>
            </a:pPr>
            <a:fld id="{DBFFFD2D-E339-48D0-8E51-8C7BC4E3C46A}" type="slidenum">
              <a:rPr lang="nl-NL">
                <a:solidFill>
                  <a:srgbClr val="154273"/>
                </a:solidFill>
                <a:latin typeface="RijksSansTT Light" panose="020F0502020204030204"/>
              </a:rPr>
              <a:pPr defTabSz="910102">
                <a:defRPr/>
              </a:pPr>
              <a:t>6</a:t>
            </a:fld>
            <a:endParaRPr lang="nl-NL" dirty="0">
              <a:solidFill>
                <a:srgbClr val="154273"/>
              </a:solidFill>
              <a:latin typeface="RijksSansTT Light" panose="020F0502020204030204"/>
            </a:endParaRPr>
          </a:p>
        </p:txBody>
      </p:sp>
    </p:spTree>
    <p:extLst>
      <p:ext uri="{BB962C8B-B14F-4D97-AF65-F5344CB8AC3E}">
        <p14:creationId xmlns:p14="http://schemas.microsoft.com/office/powerpoint/2010/main" val="39335340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62F04C93-797C-4EBB-9AAD-63C2F3576D20}" type="slidenum">
              <a:rPr lang="nl-NL" smtClean="0"/>
              <a:t>7</a:t>
            </a:fld>
            <a:endParaRPr lang="nl-NL"/>
          </a:p>
        </p:txBody>
      </p:sp>
    </p:spTree>
    <p:extLst>
      <p:ext uri="{BB962C8B-B14F-4D97-AF65-F5344CB8AC3E}">
        <p14:creationId xmlns:p14="http://schemas.microsoft.com/office/powerpoint/2010/main" val="41592024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62F04C93-797C-4EBB-9AAD-63C2F3576D20}" type="slidenum">
              <a:rPr lang="nl-NL" smtClean="0"/>
              <a:t>8</a:t>
            </a:fld>
            <a:endParaRPr lang="nl-NL"/>
          </a:p>
        </p:txBody>
      </p:sp>
    </p:spTree>
    <p:extLst>
      <p:ext uri="{BB962C8B-B14F-4D97-AF65-F5344CB8AC3E}">
        <p14:creationId xmlns:p14="http://schemas.microsoft.com/office/powerpoint/2010/main" val="13943773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62F04C93-797C-4EBB-9AAD-63C2F3576D20}" type="slidenum">
              <a:rPr lang="nl-NL" smtClean="0"/>
              <a:t>9</a:t>
            </a:fld>
            <a:endParaRPr lang="nl-NL"/>
          </a:p>
        </p:txBody>
      </p:sp>
    </p:spTree>
    <p:extLst>
      <p:ext uri="{BB962C8B-B14F-4D97-AF65-F5344CB8AC3E}">
        <p14:creationId xmlns:p14="http://schemas.microsoft.com/office/powerpoint/2010/main" val="28848505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defTabSz="910102"/>
            <a:fld id="{DBFFFD2D-E339-48D0-8E51-8C7BC4E3C46A}" type="slidenum">
              <a:rPr lang="nl-NL">
                <a:solidFill>
                  <a:srgbClr val="154273"/>
                </a:solidFill>
                <a:latin typeface="RijksSansTT Light" panose="020F0502020204030204"/>
              </a:rPr>
              <a:pPr defTabSz="910102"/>
              <a:t>10</a:t>
            </a:fld>
            <a:endParaRPr lang="nl-NL" dirty="0">
              <a:solidFill>
                <a:srgbClr val="154273"/>
              </a:solidFill>
              <a:latin typeface="RijksSansTT Light" panose="020F0502020204030204"/>
            </a:endParaRPr>
          </a:p>
        </p:txBody>
      </p:sp>
    </p:spTree>
    <p:extLst>
      <p:ext uri="{BB962C8B-B14F-4D97-AF65-F5344CB8AC3E}">
        <p14:creationId xmlns:p14="http://schemas.microsoft.com/office/powerpoint/2010/main" val="20714689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62F04C93-797C-4EBB-9AAD-63C2F3576D20}" type="slidenum">
              <a:rPr lang="nl-NL" smtClean="0"/>
              <a:t>11</a:t>
            </a:fld>
            <a:endParaRPr lang="nl-NL"/>
          </a:p>
        </p:txBody>
      </p:sp>
    </p:spTree>
    <p:extLst>
      <p:ext uri="{BB962C8B-B14F-4D97-AF65-F5344CB8AC3E}">
        <p14:creationId xmlns:p14="http://schemas.microsoft.com/office/powerpoint/2010/main" val="20755182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62F04C93-797C-4EBB-9AAD-63C2F3576D20}" type="slidenum">
              <a:rPr lang="nl-NL" smtClean="0"/>
              <a:t>12</a:t>
            </a:fld>
            <a:endParaRPr lang="nl-NL"/>
          </a:p>
        </p:txBody>
      </p:sp>
    </p:spTree>
    <p:extLst>
      <p:ext uri="{BB962C8B-B14F-4D97-AF65-F5344CB8AC3E}">
        <p14:creationId xmlns:p14="http://schemas.microsoft.com/office/powerpoint/2010/main" val="14535046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62F04C93-797C-4EBB-9AAD-63C2F3576D20}" type="slidenum">
              <a:rPr lang="nl-NL" smtClean="0"/>
              <a:t>13</a:t>
            </a:fld>
            <a:endParaRPr lang="nl-NL"/>
          </a:p>
        </p:txBody>
      </p:sp>
    </p:spTree>
    <p:extLst>
      <p:ext uri="{BB962C8B-B14F-4D97-AF65-F5344CB8AC3E}">
        <p14:creationId xmlns:p14="http://schemas.microsoft.com/office/powerpoint/2010/main" val="4461378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62F04C93-797C-4EBB-9AAD-63C2F3576D20}" type="slidenum">
              <a:rPr lang="nl-NL" smtClean="0"/>
              <a:t>14</a:t>
            </a:fld>
            <a:endParaRPr lang="nl-NL"/>
          </a:p>
        </p:txBody>
      </p:sp>
    </p:spTree>
    <p:extLst>
      <p:ext uri="{BB962C8B-B14F-4D97-AF65-F5344CB8AC3E}">
        <p14:creationId xmlns:p14="http://schemas.microsoft.com/office/powerpoint/2010/main" val="15710069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62F04C93-797C-4EBB-9AAD-63C2F3576D20}" type="slidenum">
              <a:rPr lang="nl-NL" smtClean="0"/>
              <a:t>15</a:t>
            </a:fld>
            <a:endParaRPr lang="nl-NL"/>
          </a:p>
        </p:txBody>
      </p:sp>
    </p:spTree>
    <p:extLst>
      <p:ext uri="{BB962C8B-B14F-4D97-AF65-F5344CB8AC3E}">
        <p14:creationId xmlns:p14="http://schemas.microsoft.com/office/powerpoint/2010/main" val="6945971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62F04C93-797C-4EBB-9AAD-63C2F3576D20}" type="slidenum">
              <a:rPr lang="nl-NL" smtClean="0"/>
              <a:t>16</a:t>
            </a:fld>
            <a:endParaRPr lang="nl-NL"/>
          </a:p>
        </p:txBody>
      </p:sp>
    </p:spTree>
    <p:extLst>
      <p:ext uri="{BB962C8B-B14F-4D97-AF65-F5344CB8AC3E}">
        <p14:creationId xmlns:p14="http://schemas.microsoft.com/office/powerpoint/2010/main" val="38093492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62F04C93-797C-4EBB-9AAD-63C2F3576D20}" type="slidenum">
              <a:rPr lang="nl-NL" smtClean="0"/>
              <a:t>17</a:t>
            </a:fld>
            <a:endParaRPr lang="nl-NL"/>
          </a:p>
        </p:txBody>
      </p:sp>
    </p:spTree>
    <p:extLst>
      <p:ext uri="{BB962C8B-B14F-4D97-AF65-F5344CB8AC3E}">
        <p14:creationId xmlns:p14="http://schemas.microsoft.com/office/powerpoint/2010/main" val="3199780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62F04C93-797C-4EBB-9AAD-63C2F3576D20}" type="slidenum">
              <a:rPr lang="nl-NL" smtClean="0"/>
              <a:t>18</a:t>
            </a:fld>
            <a:endParaRPr lang="nl-NL"/>
          </a:p>
        </p:txBody>
      </p:sp>
    </p:spTree>
    <p:extLst>
      <p:ext uri="{BB962C8B-B14F-4D97-AF65-F5344CB8AC3E}">
        <p14:creationId xmlns:p14="http://schemas.microsoft.com/office/powerpoint/2010/main" val="33713054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62F04C93-797C-4EBB-9AAD-63C2F3576D20}" type="slidenum">
              <a:rPr lang="nl-NL" smtClean="0"/>
              <a:t>19</a:t>
            </a:fld>
            <a:endParaRPr lang="nl-NL"/>
          </a:p>
        </p:txBody>
      </p:sp>
    </p:spTree>
    <p:extLst>
      <p:ext uri="{BB962C8B-B14F-4D97-AF65-F5344CB8AC3E}">
        <p14:creationId xmlns:p14="http://schemas.microsoft.com/office/powerpoint/2010/main" val="30693549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62F04C93-797C-4EBB-9AAD-63C2F3576D20}" type="slidenum">
              <a:rPr lang="nl-NL" smtClean="0"/>
              <a:t>26</a:t>
            </a:fld>
            <a:endParaRPr lang="nl-NL"/>
          </a:p>
        </p:txBody>
      </p:sp>
    </p:spTree>
    <p:extLst>
      <p:ext uri="{BB962C8B-B14F-4D97-AF65-F5344CB8AC3E}">
        <p14:creationId xmlns:p14="http://schemas.microsoft.com/office/powerpoint/2010/main" val="32310610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62F04C93-797C-4EBB-9AAD-63C2F3576D20}" type="slidenum">
              <a:rPr lang="nl-NL" smtClean="0"/>
              <a:t>27</a:t>
            </a:fld>
            <a:endParaRPr lang="nl-NL"/>
          </a:p>
        </p:txBody>
      </p:sp>
    </p:spTree>
    <p:extLst>
      <p:ext uri="{BB962C8B-B14F-4D97-AF65-F5344CB8AC3E}">
        <p14:creationId xmlns:p14="http://schemas.microsoft.com/office/powerpoint/2010/main" val="15435018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r>
              <a:rPr lang="nl-NL" dirty="0"/>
              <a:t>Deze slide is voor de medewerkers van IPLO. Werkzaam bij een andere organisatie, pas dan aan zoals gewenst</a:t>
            </a:r>
          </a:p>
        </p:txBody>
      </p:sp>
      <p:sp>
        <p:nvSpPr>
          <p:cNvPr id="4" name="Tijdelijke aanduiding voor dianummer 3"/>
          <p:cNvSpPr>
            <a:spLocks noGrp="1"/>
          </p:cNvSpPr>
          <p:nvPr>
            <p:ph type="sldNum" sz="quarter" idx="5"/>
          </p:nvPr>
        </p:nvSpPr>
        <p:spPr/>
        <p:txBody>
          <a:bodyPr/>
          <a:lstStyle/>
          <a:p>
            <a:fld id="{62F04C93-797C-4EBB-9AAD-63C2F3576D20}" type="slidenum">
              <a:rPr lang="nl-NL" smtClean="0"/>
              <a:t>28</a:t>
            </a:fld>
            <a:endParaRPr lang="nl-NL"/>
          </a:p>
        </p:txBody>
      </p:sp>
    </p:spTree>
    <p:extLst>
      <p:ext uri="{BB962C8B-B14F-4D97-AF65-F5344CB8AC3E}">
        <p14:creationId xmlns:p14="http://schemas.microsoft.com/office/powerpoint/2010/main" val="6933911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62F04C93-797C-4EBB-9AAD-63C2F3576D20}" type="slidenum">
              <a:rPr lang="nl-NL" smtClean="0"/>
              <a:t>29</a:t>
            </a:fld>
            <a:endParaRPr lang="nl-NL"/>
          </a:p>
        </p:txBody>
      </p:sp>
    </p:spTree>
    <p:extLst>
      <p:ext uri="{BB962C8B-B14F-4D97-AF65-F5344CB8AC3E}">
        <p14:creationId xmlns:p14="http://schemas.microsoft.com/office/powerpoint/2010/main" val="356104675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V0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ECE853-2255-F7B8-67E5-DAAFAECFA9F7}"/>
              </a:ext>
            </a:extLst>
          </p:cNvPr>
          <p:cNvSpPr>
            <a:spLocks noGrp="1"/>
          </p:cNvSpPr>
          <p:nvPr>
            <p:ph type="ctrTitle"/>
          </p:nvPr>
        </p:nvSpPr>
        <p:spPr>
          <a:xfrm>
            <a:off x="571500" y="2327770"/>
            <a:ext cx="5380037" cy="1312423"/>
          </a:xfrm>
        </p:spPr>
        <p:txBody>
          <a:bodyPr anchor="b">
            <a:noAutofit/>
          </a:bodyPr>
          <a:lstStyle>
            <a:lvl1pPr algn="l">
              <a:lnSpc>
                <a:spcPts val="4800"/>
              </a:lnSpc>
              <a:defRPr sz="4800">
                <a:solidFill>
                  <a:schemeClr val="accent1"/>
                </a:solidFill>
              </a:defRPr>
            </a:lvl1pPr>
          </a:lstStyle>
          <a:p>
            <a:r>
              <a:rPr lang="nl-NL"/>
              <a:t>Klik om stijl te bewerken</a:t>
            </a:r>
            <a:endParaRPr lang="nl-NL" dirty="0"/>
          </a:p>
        </p:txBody>
      </p:sp>
      <p:sp>
        <p:nvSpPr>
          <p:cNvPr id="3" name="Ondertitel 2">
            <a:extLst>
              <a:ext uri="{FF2B5EF4-FFF2-40B4-BE49-F238E27FC236}">
                <a16:creationId xmlns:a16="http://schemas.microsoft.com/office/drawing/2014/main" id="{9873BF13-E6EB-2FF3-1304-EE52DF7DD3CA}"/>
              </a:ext>
            </a:extLst>
          </p:cNvPr>
          <p:cNvSpPr>
            <a:spLocks noGrp="1"/>
          </p:cNvSpPr>
          <p:nvPr>
            <p:ph type="subTitle" idx="1"/>
          </p:nvPr>
        </p:nvSpPr>
        <p:spPr>
          <a:xfrm>
            <a:off x="571500" y="3821295"/>
            <a:ext cx="5380037" cy="672596"/>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NL" dirty="0"/>
          </a:p>
        </p:txBody>
      </p:sp>
      <p:sp>
        <p:nvSpPr>
          <p:cNvPr id="5" name="Tijdelijke aanduiding voor voettekst 4">
            <a:extLst>
              <a:ext uri="{FF2B5EF4-FFF2-40B4-BE49-F238E27FC236}">
                <a16:creationId xmlns:a16="http://schemas.microsoft.com/office/drawing/2014/main" id="{50745F0E-5B56-504F-F9F9-F047CE4A0B0D}"/>
              </a:ext>
            </a:extLst>
          </p:cNvPr>
          <p:cNvSpPr>
            <a:spLocks noGrp="1"/>
          </p:cNvSpPr>
          <p:nvPr>
            <p:ph type="ftr" sz="quarter" idx="11"/>
          </p:nvPr>
        </p:nvSpPr>
        <p:spPr>
          <a:xfrm>
            <a:off x="571500" y="6324037"/>
            <a:ext cx="5380037" cy="180000"/>
          </a:xfrm>
        </p:spPr>
        <p:txBody>
          <a:bodyPr/>
          <a:lstStyle/>
          <a:p>
            <a:r>
              <a:rPr lang="nl-NL" dirty="0"/>
              <a:t>Ontwikkelingen DSO – IPLO Schakeldag 8 oktober 2026</a:t>
            </a:r>
          </a:p>
        </p:txBody>
      </p:sp>
      <p:pic>
        <p:nvPicPr>
          <p:cNvPr id="11" name="Graphic 10">
            <a:extLst>
              <a:ext uri="{FF2B5EF4-FFF2-40B4-BE49-F238E27FC236}">
                <a16:creationId xmlns:a16="http://schemas.microsoft.com/office/drawing/2014/main" id="{6055F990-61A8-0786-78A7-F0D3C04C5DA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325671" y="10400"/>
            <a:ext cx="6896065" cy="3420000"/>
          </a:xfrm>
          <a:prstGeom prst="rect">
            <a:avLst/>
          </a:prstGeom>
        </p:spPr>
      </p:pic>
      <p:sp>
        <p:nvSpPr>
          <p:cNvPr id="14" name="Tijdelijke aanduiding voor afbeelding 13">
            <a:extLst>
              <a:ext uri="{FF2B5EF4-FFF2-40B4-BE49-F238E27FC236}">
                <a16:creationId xmlns:a16="http://schemas.microsoft.com/office/drawing/2014/main" id="{62D6F59B-43A4-9275-111B-9050F0A3B7A5}"/>
              </a:ext>
            </a:extLst>
          </p:cNvPr>
          <p:cNvSpPr>
            <a:spLocks noGrp="1"/>
          </p:cNvSpPr>
          <p:nvPr>
            <p:ph type="pic" sz="quarter" idx="12" hasCustomPrompt="1"/>
          </p:nvPr>
        </p:nvSpPr>
        <p:spPr>
          <a:xfrm>
            <a:off x="5294400" y="3398800"/>
            <a:ext cx="6897600" cy="6897600"/>
          </a:xfrm>
          <a:prstGeom prst="ellipse">
            <a:avLst/>
          </a:prstGeom>
          <a:solidFill>
            <a:schemeClr val="accent5"/>
          </a:solidFill>
        </p:spPr>
        <p:txBody>
          <a:bodyPr tIns="468000" bIns="0"/>
          <a:lstStyle>
            <a:lvl1pPr marL="0" indent="0" algn="ctr">
              <a:buNone/>
              <a:defRPr>
                <a:solidFill>
                  <a:schemeClr val="tx2"/>
                </a:solidFill>
              </a:defRPr>
            </a:lvl1pPr>
          </a:lstStyle>
          <a:p>
            <a:r>
              <a:rPr lang="nl-NL" dirty="0"/>
              <a:t>Afbeelding</a:t>
            </a:r>
          </a:p>
        </p:txBody>
      </p:sp>
      <p:pic>
        <p:nvPicPr>
          <p:cNvPr id="7" name="Afbeelding 6" descr="Afbeelding met Lettertype, schermopname, Graphics, grafische vormgeving&#10;&#10;Door AI gegenereerde inhoud is mogelijk onjuist.">
            <a:extLst>
              <a:ext uri="{FF2B5EF4-FFF2-40B4-BE49-F238E27FC236}">
                <a16:creationId xmlns:a16="http://schemas.microsoft.com/office/drawing/2014/main" id="{353D4464-162C-1D3C-2926-8C146B30133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71589" y="380724"/>
            <a:ext cx="2042401" cy="587087"/>
          </a:xfrm>
          <a:prstGeom prst="rect">
            <a:avLst/>
          </a:prstGeom>
        </p:spPr>
      </p:pic>
    </p:spTree>
    <p:extLst>
      <p:ext uri="{BB962C8B-B14F-4D97-AF65-F5344CB8AC3E}">
        <p14:creationId xmlns:p14="http://schemas.microsoft.com/office/powerpoint/2010/main" val="3491689702"/>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V02">
    <p:spTree>
      <p:nvGrpSpPr>
        <p:cNvPr id="1" name=""/>
        <p:cNvGrpSpPr/>
        <p:nvPr/>
      </p:nvGrpSpPr>
      <p:grpSpPr>
        <a:xfrm>
          <a:off x="0" y="0"/>
          <a:ext cx="0" cy="0"/>
          <a:chOff x="0" y="0"/>
          <a:chExt cx="0" cy="0"/>
        </a:xfrm>
      </p:grpSpPr>
      <p:pic>
        <p:nvPicPr>
          <p:cNvPr id="7" name="Afbeelding 6" descr="Afbeelding met Lettertype, schermopname, Graphics, grafische vormgeving&#10;&#10;Door AI gegenereerde inhoud is mogelijk onjuist.">
            <a:extLst>
              <a:ext uri="{FF2B5EF4-FFF2-40B4-BE49-F238E27FC236}">
                <a16:creationId xmlns:a16="http://schemas.microsoft.com/office/drawing/2014/main" id="{51F660C7-9ECC-A705-6A95-73155CAA2DD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589" y="380724"/>
            <a:ext cx="2042401" cy="587087"/>
          </a:xfrm>
          <a:prstGeom prst="rect">
            <a:avLst/>
          </a:prstGeom>
        </p:spPr>
      </p:pic>
      <p:pic>
        <p:nvPicPr>
          <p:cNvPr id="6" name="Graphic 5">
            <a:extLst>
              <a:ext uri="{FF2B5EF4-FFF2-40B4-BE49-F238E27FC236}">
                <a16:creationId xmlns:a16="http://schemas.microsoft.com/office/drawing/2014/main" id="{CBEF4368-5F82-CF1A-D5D2-4AC66AAAD89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324136" y="10400"/>
            <a:ext cx="6897600" cy="3420761"/>
          </a:xfrm>
          <a:prstGeom prst="rect">
            <a:avLst/>
          </a:prstGeom>
        </p:spPr>
      </p:pic>
      <p:sp>
        <p:nvSpPr>
          <p:cNvPr id="2" name="Titel 1">
            <a:extLst>
              <a:ext uri="{FF2B5EF4-FFF2-40B4-BE49-F238E27FC236}">
                <a16:creationId xmlns:a16="http://schemas.microsoft.com/office/drawing/2014/main" id="{85ECE853-2255-F7B8-67E5-DAAFAECFA9F7}"/>
              </a:ext>
            </a:extLst>
          </p:cNvPr>
          <p:cNvSpPr>
            <a:spLocks noGrp="1"/>
          </p:cNvSpPr>
          <p:nvPr>
            <p:ph type="ctrTitle"/>
          </p:nvPr>
        </p:nvSpPr>
        <p:spPr>
          <a:xfrm>
            <a:off x="571500" y="2327770"/>
            <a:ext cx="5380037" cy="1312423"/>
          </a:xfrm>
        </p:spPr>
        <p:txBody>
          <a:bodyPr anchor="b">
            <a:noAutofit/>
          </a:bodyPr>
          <a:lstStyle>
            <a:lvl1pPr algn="l">
              <a:lnSpc>
                <a:spcPts val="4800"/>
              </a:lnSpc>
              <a:defRPr sz="4800">
                <a:solidFill>
                  <a:schemeClr val="accent1"/>
                </a:solidFill>
              </a:defRPr>
            </a:lvl1pPr>
          </a:lstStyle>
          <a:p>
            <a:r>
              <a:rPr lang="nl-NL"/>
              <a:t>Klik om stijl te bewerken</a:t>
            </a:r>
            <a:endParaRPr lang="nl-NL" dirty="0"/>
          </a:p>
        </p:txBody>
      </p:sp>
      <p:sp>
        <p:nvSpPr>
          <p:cNvPr id="3" name="Ondertitel 2">
            <a:extLst>
              <a:ext uri="{FF2B5EF4-FFF2-40B4-BE49-F238E27FC236}">
                <a16:creationId xmlns:a16="http://schemas.microsoft.com/office/drawing/2014/main" id="{9873BF13-E6EB-2FF3-1304-EE52DF7DD3CA}"/>
              </a:ext>
            </a:extLst>
          </p:cNvPr>
          <p:cNvSpPr>
            <a:spLocks noGrp="1"/>
          </p:cNvSpPr>
          <p:nvPr>
            <p:ph type="subTitle" idx="1"/>
          </p:nvPr>
        </p:nvSpPr>
        <p:spPr>
          <a:xfrm>
            <a:off x="571500" y="3821295"/>
            <a:ext cx="5380037" cy="672596"/>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NL" dirty="0"/>
          </a:p>
        </p:txBody>
      </p:sp>
      <p:sp>
        <p:nvSpPr>
          <p:cNvPr id="5" name="Tijdelijke aanduiding voor voettekst 4">
            <a:extLst>
              <a:ext uri="{FF2B5EF4-FFF2-40B4-BE49-F238E27FC236}">
                <a16:creationId xmlns:a16="http://schemas.microsoft.com/office/drawing/2014/main" id="{50745F0E-5B56-504F-F9F9-F047CE4A0B0D}"/>
              </a:ext>
            </a:extLst>
          </p:cNvPr>
          <p:cNvSpPr>
            <a:spLocks noGrp="1"/>
          </p:cNvSpPr>
          <p:nvPr>
            <p:ph type="ftr" sz="quarter" idx="11"/>
          </p:nvPr>
        </p:nvSpPr>
        <p:spPr>
          <a:xfrm>
            <a:off x="571500" y="6324037"/>
            <a:ext cx="5380037" cy="180000"/>
          </a:xfrm>
        </p:spPr>
        <p:txBody>
          <a:bodyPr/>
          <a:lstStyle/>
          <a:p>
            <a:r>
              <a:rPr lang="nl-NL" dirty="0"/>
              <a:t>Ontwikkelingen DSO – IPLO Schakeldag 8 oktober 2026</a:t>
            </a:r>
          </a:p>
        </p:txBody>
      </p:sp>
      <p:sp>
        <p:nvSpPr>
          <p:cNvPr id="14" name="Tijdelijke aanduiding voor afbeelding 13">
            <a:extLst>
              <a:ext uri="{FF2B5EF4-FFF2-40B4-BE49-F238E27FC236}">
                <a16:creationId xmlns:a16="http://schemas.microsoft.com/office/drawing/2014/main" id="{62D6F59B-43A4-9275-111B-9050F0A3B7A5}"/>
              </a:ext>
            </a:extLst>
          </p:cNvPr>
          <p:cNvSpPr>
            <a:spLocks noGrp="1"/>
          </p:cNvSpPr>
          <p:nvPr>
            <p:ph type="pic" sz="quarter" idx="12" hasCustomPrompt="1"/>
          </p:nvPr>
        </p:nvSpPr>
        <p:spPr>
          <a:xfrm>
            <a:off x="5294400" y="3398800"/>
            <a:ext cx="6897600" cy="6897600"/>
          </a:xfrm>
          <a:prstGeom prst="ellipse">
            <a:avLst/>
          </a:prstGeom>
          <a:solidFill>
            <a:schemeClr val="accent5"/>
          </a:solidFill>
        </p:spPr>
        <p:txBody>
          <a:bodyPr tIns="468000" bIns="0"/>
          <a:lstStyle>
            <a:lvl1pPr marL="0" indent="0" algn="ctr">
              <a:buNone/>
              <a:defRPr>
                <a:solidFill>
                  <a:schemeClr val="tx2"/>
                </a:solidFill>
              </a:defRPr>
            </a:lvl1pPr>
          </a:lstStyle>
          <a:p>
            <a:r>
              <a:rPr lang="nl-NL" dirty="0"/>
              <a:t>Afbeelding</a:t>
            </a:r>
          </a:p>
        </p:txBody>
      </p:sp>
    </p:spTree>
    <p:extLst>
      <p:ext uri="{BB962C8B-B14F-4D97-AF65-F5344CB8AC3E}">
        <p14:creationId xmlns:p14="http://schemas.microsoft.com/office/powerpoint/2010/main" val="3898295162"/>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 + Copy + Afbeelding">
    <p:spTree>
      <p:nvGrpSpPr>
        <p:cNvPr id="1" name=""/>
        <p:cNvGrpSpPr/>
        <p:nvPr/>
      </p:nvGrpSpPr>
      <p:grpSpPr>
        <a:xfrm>
          <a:off x="0" y="0"/>
          <a:ext cx="0" cy="0"/>
          <a:chOff x="0" y="0"/>
          <a:chExt cx="0" cy="0"/>
        </a:xfrm>
      </p:grpSpPr>
      <p:sp>
        <p:nvSpPr>
          <p:cNvPr id="11" name="Tijdelijke aanduiding voor afbeelding 10">
            <a:extLst>
              <a:ext uri="{FF2B5EF4-FFF2-40B4-BE49-F238E27FC236}">
                <a16:creationId xmlns:a16="http://schemas.microsoft.com/office/drawing/2014/main" id="{6BB8BF2D-6A06-B916-F03C-CD87D42F5E18}"/>
              </a:ext>
            </a:extLst>
          </p:cNvPr>
          <p:cNvSpPr>
            <a:spLocks noGrp="1"/>
          </p:cNvSpPr>
          <p:nvPr>
            <p:ph type="pic" sz="quarter" idx="13" hasCustomPrompt="1"/>
          </p:nvPr>
        </p:nvSpPr>
        <p:spPr>
          <a:xfrm>
            <a:off x="6246813" y="0"/>
            <a:ext cx="5945187" cy="6714000"/>
          </a:xfrm>
          <a:solidFill>
            <a:schemeClr val="accent5"/>
          </a:solidFill>
        </p:spPr>
        <p:txBody>
          <a:bodyPr tIns="864000" bIns="0" anchor="ctr"/>
          <a:lstStyle>
            <a:lvl1pPr marL="0" indent="0" algn="ctr">
              <a:buNone/>
              <a:defRPr>
                <a:solidFill>
                  <a:schemeClr val="tx2"/>
                </a:solidFill>
              </a:defRPr>
            </a:lvl1pPr>
          </a:lstStyle>
          <a:p>
            <a:r>
              <a:rPr lang="nl-NL" dirty="0"/>
              <a:t>Afbeelding</a:t>
            </a:r>
          </a:p>
        </p:txBody>
      </p:sp>
      <p:sp>
        <p:nvSpPr>
          <p:cNvPr id="2" name="Titel 1">
            <a:extLst>
              <a:ext uri="{FF2B5EF4-FFF2-40B4-BE49-F238E27FC236}">
                <a16:creationId xmlns:a16="http://schemas.microsoft.com/office/drawing/2014/main" id="{85ECE853-2255-F7B8-67E5-DAAFAECFA9F7}"/>
              </a:ext>
            </a:extLst>
          </p:cNvPr>
          <p:cNvSpPr>
            <a:spLocks noGrp="1"/>
          </p:cNvSpPr>
          <p:nvPr>
            <p:ph type="ctrTitle" hasCustomPrompt="1"/>
          </p:nvPr>
        </p:nvSpPr>
        <p:spPr>
          <a:xfrm>
            <a:off x="571500" y="336544"/>
            <a:ext cx="5380038" cy="492131"/>
          </a:xfrm>
        </p:spPr>
        <p:txBody>
          <a:bodyPr anchor="t">
            <a:noAutofit/>
          </a:bodyPr>
          <a:lstStyle>
            <a:lvl1pPr algn="l">
              <a:lnSpc>
                <a:spcPts val="5000"/>
              </a:lnSpc>
              <a:defRPr sz="5000">
                <a:solidFill>
                  <a:schemeClr val="accent1"/>
                </a:solidFill>
              </a:defRPr>
            </a:lvl1pPr>
          </a:lstStyle>
          <a:p>
            <a:r>
              <a:rPr lang="nl-NL" dirty="0"/>
              <a:t>Titel</a:t>
            </a:r>
          </a:p>
        </p:txBody>
      </p:sp>
      <p:sp>
        <p:nvSpPr>
          <p:cNvPr id="3" name="Ondertitel 2">
            <a:extLst>
              <a:ext uri="{FF2B5EF4-FFF2-40B4-BE49-F238E27FC236}">
                <a16:creationId xmlns:a16="http://schemas.microsoft.com/office/drawing/2014/main" id="{9873BF13-E6EB-2FF3-1304-EE52DF7DD3CA}"/>
              </a:ext>
            </a:extLst>
          </p:cNvPr>
          <p:cNvSpPr>
            <a:spLocks noGrp="1"/>
          </p:cNvSpPr>
          <p:nvPr>
            <p:ph type="subTitle" idx="1"/>
          </p:nvPr>
        </p:nvSpPr>
        <p:spPr>
          <a:xfrm>
            <a:off x="571500" y="1212850"/>
            <a:ext cx="5380038" cy="4786312"/>
          </a:xfrm>
        </p:spPr>
        <p:txBody>
          <a:bodyPr/>
          <a:lstStyle>
            <a:lvl1pPr marL="342900" indent="-342900" algn="l">
              <a:lnSpc>
                <a:spcPts val="2400"/>
              </a:lnSpc>
              <a:buClr>
                <a:schemeClr val="accent1"/>
              </a:buClr>
              <a:buFont typeface="Abadi Extra Light" panose="020B0204020104020204" pitchFamily="34" charset="0"/>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NL" dirty="0"/>
          </a:p>
        </p:txBody>
      </p:sp>
      <p:sp>
        <p:nvSpPr>
          <p:cNvPr id="5" name="Tijdelijke aanduiding voor voettekst 4">
            <a:extLst>
              <a:ext uri="{FF2B5EF4-FFF2-40B4-BE49-F238E27FC236}">
                <a16:creationId xmlns:a16="http://schemas.microsoft.com/office/drawing/2014/main" id="{50745F0E-5B56-504F-F9F9-F047CE4A0B0D}"/>
              </a:ext>
            </a:extLst>
          </p:cNvPr>
          <p:cNvSpPr>
            <a:spLocks noGrp="1"/>
          </p:cNvSpPr>
          <p:nvPr>
            <p:ph type="ftr" sz="quarter" idx="11"/>
          </p:nvPr>
        </p:nvSpPr>
        <p:spPr/>
        <p:txBody>
          <a:bodyPr/>
          <a:lstStyle/>
          <a:p>
            <a:r>
              <a:rPr lang="nl-NL" dirty="0"/>
              <a:t>Ontwikkelingen DSO – IPLO Schakeldag 8 oktober 2026</a:t>
            </a:r>
          </a:p>
        </p:txBody>
      </p:sp>
      <p:sp>
        <p:nvSpPr>
          <p:cNvPr id="6" name="Tijdelijke aanduiding voor dianummer 5">
            <a:extLst>
              <a:ext uri="{FF2B5EF4-FFF2-40B4-BE49-F238E27FC236}">
                <a16:creationId xmlns:a16="http://schemas.microsoft.com/office/drawing/2014/main" id="{0C07BB04-031C-91AA-3F8E-375402162E3C}"/>
              </a:ext>
            </a:extLst>
          </p:cNvPr>
          <p:cNvSpPr>
            <a:spLocks noGrp="1"/>
          </p:cNvSpPr>
          <p:nvPr>
            <p:ph type="sldNum" sz="quarter" idx="12"/>
          </p:nvPr>
        </p:nvSpPr>
        <p:spPr/>
        <p:txBody>
          <a:bodyPr/>
          <a:lstStyle/>
          <a:p>
            <a:fld id="{1B71BB4A-7DC0-41F9-B589-288E53C2F0C1}" type="slidenum">
              <a:rPr lang="nl-NL" smtClean="0"/>
              <a:t>‹nr.›</a:t>
            </a:fld>
            <a:endParaRPr lang="nl-NL"/>
          </a:p>
        </p:txBody>
      </p:sp>
      <p:pic>
        <p:nvPicPr>
          <p:cNvPr id="9" name="Graphic 8">
            <a:extLst>
              <a:ext uri="{FF2B5EF4-FFF2-40B4-BE49-F238E27FC236}">
                <a16:creationId xmlns:a16="http://schemas.microsoft.com/office/drawing/2014/main" id="{A3CDA7EB-BB63-915B-36AE-AC797C135E8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362300" y="384176"/>
            <a:ext cx="444500" cy="444500"/>
          </a:xfrm>
          <a:prstGeom prst="rect">
            <a:avLst/>
          </a:prstGeom>
        </p:spPr>
      </p:pic>
      <p:sp>
        <p:nvSpPr>
          <p:cNvPr id="13" name="Rechthoek 12">
            <a:extLst>
              <a:ext uri="{FF2B5EF4-FFF2-40B4-BE49-F238E27FC236}">
                <a16:creationId xmlns:a16="http://schemas.microsoft.com/office/drawing/2014/main" id="{6C8B502F-A6C0-B5E9-FCB3-1D68A799762D}"/>
              </a:ext>
            </a:extLst>
          </p:cNvPr>
          <p:cNvSpPr>
            <a:spLocks noGrp="1" noRot="1" noMove="1" noResize="1" noEditPoints="1" noAdjustHandles="1" noChangeArrowheads="1" noChangeShapeType="1"/>
          </p:cNvSpPr>
          <p:nvPr userDrawn="1"/>
        </p:nvSpPr>
        <p:spPr>
          <a:xfrm>
            <a:off x="0" y="6714000"/>
            <a:ext cx="12192000" cy="144000"/>
          </a:xfrm>
          <a:prstGeom prst="rect">
            <a:avLst/>
          </a:prstGeom>
          <a:gradFill>
            <a:gsLst>
              <a:gs pos="100000">
                <a:srgbClr val="8EB83C"/>
              </a:gs>
              <a:gs pos="67000">
                <a:srgbClr val="50987D"/>
              </a:gs>
              <a:gs pos="34000">
                <a:srgbClr val="2482AC"/>
              </a:gs>
              <a:gs pos="0">
                <a:srgbClr val="147ABF"/>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159541419"/>
      </p:ext>
    </p:extLst>
  </p:cSld>
  <p:clrMapOvr>
    <a:masterClrMapping/>
  </p:clrMapOvr>
  <p:extLst>
    <p:ext uri="{DCECCB84-F9BA-43D5-87BE-67443E8EF086}">
      <p15:sldGuideLst xmlns:p15="http://schemas.microsoft.com/office/powerpoint/2012/main">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fbeelding + Titel + Copy">
    <p:spTree>
      <p:nvGrpSpPr>
        <p:cNvPr id="1" name=""/>
        <p:cNvGrpSpPr/>
        <p:nvPr/>
      </p:nvGrpSpPr>
      <p:grpSpPr>
        <a:xfrm>
          <a:off x="0" y="0"/>
          <a:ext cx="0" cy="0"/>
          <a:chOff x="0" y="0"/>
          <a:chExt cx="0" cy="0"/>
        </a:xfrm>
      </p:grpSpPr>
      <p:sp>
        <p:nvSpPr>
          <p:cNvPr id="11" name="Tijdelijke aanduiding voor afbeelding 10">
            <a:extLst>
              <a:ext uri="{FF2B5EF4-FFF2-40B4-BE49-F238E27FC236}">
                <a16:creationId xmlns:a16="http://schemas.microsoft.com/office/drawing/2014/main" id="{6BB8BF2D-6A06-B916-F03C-CD87D42F5E18}"/>
              </a:ext>
            </a:extLst>
          </p:cNvPr>
          <p:cNvSpPr>
            <a:spLocks noGrp="1"/>
          </p:cNvSpPr>
          <p:nvPr>
            <p:ph type="pic" sz="quarter" idx="13" hasCustomPrompt="1"/>
          </p:nvPr>
        </p:nvSpPr>
        <p:spPr>
          <a:xfrm>
            <a:off x="6351" y="0"/>
            <a:ext cx="5945187" cy="6714000"/>
          </a:xfrm>
          <a:solidFill>
            <a:schemeClr val="accent5"/>
          </a:solidFill>
        </p:spPr>
        <p:txBody>
          <a:bodyPr tIns="864000" bIns="0" anchor="ctr"/>
          <a:lstStyle>
            <a:lvl1pPr marL="0" indent="0" algn="ctr">
              <a:buNone/>
              <a:defRPr>
                <a:solidFill>
                  <a:schemeClr val="tx2"/>
                </a:solidFill>
              </a:defRPr>
            </a:lvl1pPr>
          </a:lstStyle>
          <a:p>
            <a:r>
              <a:rPr lang="nl-NL" dirty="0"/>
              <a:t>Afbeelding</a:t>
            </a:r>
          </a:p>
        </p:txBody>
      </p:sp>
      <p:sp>
        <p:nvSpPr>
          <p:cNvPr id="2" name="Titel 1">
            <a:extLst>
              <a:ext uri="{FF2B5EF4-FFF2-40B4-BE49-F238E27FC236}">
                <a16:creationId xmlns:a16="http://schemas.microsoft.com/office/drawing/2014/main" id="{85ECE853-2255-F7B8-67E5-DAAFAECFA9F7}"/>
              </a:ext>
            </a:extLst>
          </p:cNvPr>
          <p:cNvSpPr>
            <a:spLocks noGrp="1"/>
          </p:cNvSpPr>
          <p:nvPr>
            <p:ph type="ctrTitle" hasCustomPrompt="1"/>
          </p:nvPr>
        </p:nvSpPr>
        <p:spPr>
          <a:xfrm>
            <a:off x="6246813" y="336544"/>
            <a:ext cx="5380038" cy="492131"/>
          </a:xfrm>
        </p:spPr>
        <p:txBody>
          <a:bodyPr anchor="t">
            <a:noAutofit/>
          </a:bodyPr>
          <a:lstStyle>
            <a:lvl1pPr algn="l">
              <a:lnSpc>
                <a:spcPts val="5000"/>
              </a:lnSpc>
              <a:defRPr sz="5000">
                <a:solidFill>
                  <a:schemeClr val="accent1"/>
                </a:solidFill>
              </a:defRPr>
            </a:lvl1pPr>
          </a:lstStyle>
          <a:p>
            <a:r>
              <a:rPr lang="nl-NL" dirty="0"/>
              <a:t>Titel</a:t>
            </a:r>
          </a:p>
        </p:txBody>
      </p:sp>
      <p:sp>
        <p:nvSpPr>
          <p:cNvPr id="3" name="Ondertitel 2">
            <a:extLst>
              <a:ext uri="{FF2B5EF4-FFF2-40B4-BE49-F238E27FC236}">
                <a16:creationId xmlns:a16="http://schemas.microsoft.com/office/drawing/2014/main" id="{9873BF13-E6EB-2FF3-1304-EE52DF7DD3CA}"/>
              </a:ext>
            </a:extLst>
          </p:cNvPr>
          <p:cNvSpPr>
            <a:spLocks noGrp="1"/>
          </p:cNvSpPr>
          <p:nvPr>
            <p:ph type="subTitle" idx="1"/>
          </p:nvPr>
        </p:nvSpPr>
        <p:spPr>
          <a:xfrm>
            <a:off x="6246813" y="1212850"/>
            <a:ext cx="5380038" cy="4786312"/>
          </a:xfrm>
        </p:spPr>
        <p:txBody>
          <a:bodyPr/>
          <a:lstStyle>
            <a:lvl1pPr marL="342900" indent="-342900" algn="l">
              <a:lnSpc>
                <a:spcPts val="2400"/>
              </a:lnSpc>
              <a:buClr>
                <a:schemeClr val="accent1"/>
              </a:buClr>
              <a:buFont typeface="Abadi Extra Light" panose="020B0204020104020204" pitchFamily="34" charset="0"/>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NL" dirty="0"/>
          </a:p>
        </p:txBody>
      </p:sp>
      <p:sp>
        <p:nvSpPr>
          <p:cNvPr id="5" name="Tijdelijke aanduiding voor voettekst 4">
            <a:extLst>
              <a:ext uri="{FF2B5EF4-FFF2-40B4-BE49-F238E27FC236}">
                <a16:creationId xmlns:a16="http://schemas.microsoft.com/office/drawing/2014/main" id="{50745F0E-5B56-504F-F9F9-F047CE4A0B0D}"/>
              </a:ext>
            </a:extLst>
          </p:cNvPr>
          <p:cNvSpPr>
            <a:spLocks noGrp="1"/>
          </p:cNvSpPr>
          <p:nvPr>
            <p:ph type="ftr" sz="quarter" idx="11"/>
          </p:nvPr>
        </p:nvSpPr>
        <p:spPr/>
        <p:txBody>
          <a:bodyPr/>
          <a:lstStyle/>
          <a:p>
            <a:r>
              <a:rPr lang="nl-NL" dirty="0"/>
              <a:t>Ontwikkelingen DSO – IPLO Schakeldag 8 oktober 2026</a:t>
            </a:r>
          </a:p>
        </p:txBody>
      </p:sp>
      <p:sp>
        <p:nvSpPr>
          <p:cNvPr id="6" name="Tijdelijke aanduiding voor dianummer 5">
            <a:extLst>
              <a:ext uri="{FF2B5EF4-FFF2-40B4-BE49-F238E27FC236}">
                <a16:creationId xmlns:a16="http://schemas.microsoft.com/office/drawing/2014/main" id="{0C07BB04-031C-91AA-3F8E-375402162E3C}"/>
              </a:ext>
            </a:extLst>
          </p:cNvPr>
          <p:cNvSpPr>
            <a:spLocks noGrp="1"/>
          </p:cNvSpPr>
          <p:nvPr>
            <p:ph type="sldNum" sz="quarter" idx="12"/>
          </p:nvPr>
        </p:nvSpPr>
        <p:spPr/>
        <p:txBody>
          <a:bodyPr/>
          <a:lstStyle/>
          <a:p>
            <a:fld id="{1B71BB4A-7DC0-41F9-B589-288E53C2F0C1}" type="slidenum">
              <a:rPr lang="nl-NL" smtClean="0"/>
              <a:t>‹nr.›</a:t>
            </a:fld>
            <a:endParaRPr lang="nl-NL"/>
          </a:p>
        </p:txBody>
      </p:sp>
      <p:pic>
        <p:nvPicPr>
          <p:cNvPr id="9" name="Graphic 8">
            <a:extLst>
              <a:ext uri="{FF2B5EF4-FFF2-40B4-BE49-F238E27FC236}">
                <a16:creationId xmlns:a16="http://schemas.microsoft.com/office/drawing/2014/main" id="{A3CDA7EB-BB63-915B-36AE-AC797C135E8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362300" y="384176"/>
            <a:ext cx="444500" cy="444500"/>
          </a:xfrm>
          <a:prstGeom prst="rect">
            <a:avLst/>
          </a:prstGeom>
        </p:spPr>
      </p:pic>
      <p:sp>
        <p:nvSpPr>
          <p:cNvPr id="13" name="Rechthoek 12">
            <a:extLst>
              <a:ext uri="{FF2B5EF4-FFF2-40B4-BE49-F238E27FC236}">
                <a16:creationId xmlns:a16="http://schemas.microsoft.com/office/drawing/2014/main" id="{6C8B502F-A6C0-B5E9-FCB3-1D68A799762D}"/>
              </a:ext>
            </a:extLst>
          </p:cNvPr>
          <p:cNvSpPr>
            <a:spLocks noGrp="1" noRot="1" noMove="1" noResize="1" noEditPoints="1" noAdjustHandles="1" noChangeArrowheads="1" noChangeShapeType="1"/>
          </p:cNvSpPr>
          <p:nvPr userDrawn="1"/>
        </p:nvSpPr>
        <p:spPr>
          <a:xfrm>
            <a:off x="0" y="6714000"/>
            <a:ext cx="12192000" cy="144000"/>
          </a:xfrm>
          <a:prstGeom prst="rect">
            <a:avLst/>
          </a:prstGeom>
          <a:gradFill>
            <a:gsLst>
              <a:gs pos="100000">
                <a:srgbClr val="8EB83C"/>
              </a:gs>
              <a:gs pos="67000">
                <a:srgbClr val="50987D"/>
              </a:gs>
              <a:gs pos="34000">
                <a:srgbClr val="2482AC"/>
              </a:gs>
              <a:gs pos="0">
                <a:srgbClr val="147ABF"/>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793401079"/>
      </p:ext>
    </p:extLst>
  </p:cSld>
  <p:clrMapOvr>
    <a:masterClrMapping/>
  </p:clrMapOvr>
  <p:extLst>
    <p:ext uri="{DCECCB84-F9BA-43D5-87BE-67443E8EF086}">
      <p15:sldGuideLst xmlns:p15="http://schemas.microsoft.com/office/powerpoint/2012/main">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fbeelding + ABC Copy">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ECE853-2255-F7B8-67E5-DAAFAECFA9F7}"/>
              </a:ext>
            </a:extLst>
          </p:cNvPr>
          <p:cNvSpPr>
            <a:spLocks noGrp="1"/>
          </p:cNvSpPr>
          <p:nvPr>
            <p:ph type="ctrTitle" hasCustomPrompt="1"/>
          </p:nvPr>
        </p:nvSpPr>
        <p:spPr>
          <a:xfrm>
            <a:off x="6246813" y="1513304"/>
            <a:ext cx="5368925" cy="528222"/>
          </a:xfrm>
        </p:spPr>
        <p:txBody>
          <a:bodyPr anchor="t">
            <a:noAutofit/>
          </a:bodyPr>
          <a:lstStyle>
            <a:lvl1pPr algn="l">
              <a:lnSpc>
                <a:spcPts val="5000"/>
              </a:lnSpc>
              <a:defRPr sz="5000">
                <a:solidFill>
                  <a:schemeClr val="accent1"/>
                </a:solidFill>
              </a:defRPr>
            </a:lvl1pPr>
          </a:lstStyle>
          <a:p>
            <a:r>
              <a:rPr lang="nl-NL" dirty="0"/>
              <a:t>Titel</a:t>
            </a:r>
          </a:p>
        </p:txBody>
      </p:sp>
      <p:sp>
        <p:nvSpPr>
          <p:cNvPr id="3" name="Ondertitel 2">
            <a:extLst>
              <a:ext uri="{FF2B5EF4-FFF2-40B4-BE49-F238E27FC236}">
                <a16:creationId xmlns:a16="http://schemas.microsoft.com/office/drawing/2014/main" id="{9873BF13-E6EB-2FF3-1304-EE52DF7DD3CA}"/>
              </a:ext>
            </a:extLst>
          </p:cNvPr>
          <p:cNvSpPr>
            <a:spLocks noGrp="1"/>
          </p:cNvSpPr>
          <p:nvPr>
            <p:ph type="subTitle" idx="1" hasCustomPrompt="1"/>
          </p:nvPr>
        </p:nvSpPr>
        <p:spPr>
          <a:xfrm>
            <a:off x="6246814" y="2304359"/>
            <a:ext cx="5359500" cy="1002738"/>
          </a:xfrm>
        </p:spPr>
        <p:txBody>
          <a:bodyPr/>
          <a:lstStyle>
            <a:lvl1pPr marL="0" indent="0" algn="l">
              <a:lnSpc>
                <a:spcPct val="100000"/>
              </a:lnSpc>
              <a:buClr>
                <a:schemeClr val="accent1"/>
              </a:buClr>
              <a:buFont typeface="Abadi Extra Light" panose="020B0204020104020204" pitchFamily="34" charset="0"/>
              <a:buNone/>
              <a:defRPr sz="16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Duis </a:t>
            </a:r>
            <a:r>
              <a:rPr lang="nl-NL" dirty="0" err="1"/>
              <a:t>aute</a:t>
            </a:r>
            <a:r>
              <a:rPr lang="nl-NL" dirty="0"/>
              <a:t> </a:t>
            </a:r>
            <a:r>
              <a:rPr lang="nl-NL" dirty="0" err="1"/>
              <a:t>irure</a:t>
            </a:r>
            <a:r>
              <a:rPr lang="nl-NL" dirty="0"/>
              <a:t> </a:t>
            </a:r>
            <a:r>
              <a:rPr lang="nl-NL" dirty="0" err="1"/>
              <a:t>dolor</a:t>
            </a:r>
            <a:r>
              <a:rPr lang="nl-NL" dirty="0"/>
              <a:t> in </a:t>
            </a:r>
            <a:r>
              <a:rPr lang="nl-NL" dirty="0" err="1"/>
              <a:t>reprehenderit</a:t>
            </a:r>
            <a:r>
              <a:rPr lang="nl-NL" dirty="0"/>
              <a:t> in </a:t>
            </a:r>
            <a:r>
              <a:rPr lang="nl-NL" dirty="0" err="1"/>
              <a:t>voluptate</a:t>
            </a:r>
            <a:r>
              <a:rPr lang="nl-NL" dirty="0"/>
              <a:t> </a:t>
            </a:r>
            <a:r>
              <a:rPr lang="nl-NL" dirty="0" err="1"/>
              <a:t>velit</a:t>
            </a:r>
            <a:r>
              <a:rPr lang="nl-NL" dirty="0"/>
              <a:t> </a:t>
            </a:r>
            <a:r>
              <a:rPr lang="nl-NL" dirty="0" err="1"/>
              <a:t>esse</a:t>
            </a:r>
            <a:r>
              <a:rPr lang="nl-NL" dirty="0"/>
              <a:t> </a:t>
            </a:r>
            <a:r>
              <a:rPr lang="nl-NL" dirty="0" err="1"/>
              <a:t>cillum</a:t>
            </a:r>
            <a:r>
              <a:rPr lang="nl-NL" dirty="0"/>
              <a:t> </a:t>
            </a:r>
            <a:r>
              <a:rPr lang="nl-NL" dirty="0" err="1"/>
              <a:t>dolore</a:t>
            </a:r>
            <a:r>
              <a:rPr lang="nl-NL" dirty="0"/>
              <a:t> </a:t>
            </a:r>
            <a:r>
              <a:rPr lang="nl-NL" dirty="0" err="1"/>
              <a:t>eu</a:t>
            </a:r>
            <a:r>
              <a:rPr lang="nl-NL" dirty="0"/>
              <a:t> </a:t>
            </a:r>
            <a:r>
              <a:rPr lang="nl-NL" dirty="0" err="1"/>
              <a:t>fugiat</a:t>
            </a:r>
            <a:r>
              <a:rPr lang="nl-NL" dirty="0"/>
              <a:t> </a:t>
            </a:r>
            <a:r>
              <a:rPr lang="nl-NL" dirty="0" err="1"/>
              <a:t>nulla</a:t>
            </a:r>
            <a:r>
              <a:rPr lang="nl-NL" dirty="0"/>
              <a:t> </a:t>
            </a:r>
            <a:r>
              <a:rPr lang="nl-NL" dirty="0" err="1"/>
              <a:t>pariatur</a:t>
            </a:r>
            <a:r>
              <a:rPr lang="nl-NL" dirty="0"/>
              <a:t>. </a:t>
            </a:r>
            <a:r>
              <a:rPr lang="nl-NL" dirty="0" err="1"/>
              <a:t>Excepteur</a:t>
            </a:r>
            <a:r>
              <a:rPr lang="nl-NL" dirty="0"/>
              <a:t> sint </a:t>
            </a:r>
            <a:r>
              <a:rPr lang="nl-NL" dirty="0" err="1"/>
              <a:t>occaecat</a:t>
            </a:r>
            <a:r>
              <a:rPr lang="nl-NL" dirty="0"/>
              <a:t> </a:t>
            </a:r>
            <a:r>
              <a:rPr lang="nl-NL" dirty="0" err="1"/>
              <a:t>cupidatat</a:t>
            </a:r>
            <a:r>
              <a:rPr lang="nl-NL" dirty="0"/>
              <a:t> non </a:t>
            </a:r>
            <a:r>
              <a:rPr lang="nl-NL" dirty="0" err="1"/>
              <a:t>proident</a:t>
            </a:r>
            <a:r>
              <a:rPr lang="nl-NL" dirty="0"/>
              <a:t>, </a:t>
            </a:r>
            <a:r>
              <a:rPr lang="nl-NL" dirty="0" err="1"/>
              <a:t>sunt</a:t>
            </a:r>
            <a:r>
              <a:rPr lang="nl-NL" dirty="0"/>
              <a:t> in culpa </a:t>
            </a:r>
            <a:r>
              <a:rPr lang="nl-NL" dirty="0" err="1"/>
              <a:t>qui</a:t>
            </a:r>
            <a:r>
              <a:rPr lang="nl-NL" dirty="0"/>
              <a:t> officia </a:t>
            </a:r>
            <a:r>
              <a:rPr lang="nl-NL" dirty="0" err="1"/>
              <a:t>deserunt</a:t>
            </a:r>
            <a:r>
              <a:rPr lang="nl-NL" dirty="0"/>
              <a:t> </a:t>
            </a:r>
            <a:r>
              <a:rPr lang="nl-NL" dirty="0" err="1"/>
              <a:t>mollit</a:t>
            </a:r>
            <a:r>
              <a:rPr lang="nl-NL" dirty="0"/>
              <a:t> </a:t>
            </a:r>
            <a:r>
              <a:rPr lang="nl-NL" dirty="0" err="1"/>
              <a:t>anim</a:t>
            </a:r>
            <a:r>
              <a:rPr lang="nl-NL" dirty="0"/>
              <a:t> </a:t>
            </a:r>
            <a:r>
              <a:rPr lang="nl-NL" dirty="0" err="1"/>
              <a:t>id</a:t>
            </a:r>
            <a:r>
              <a:rPr lang="nl-NL" dirty="0"/>
              <a:t> </a:t>
            </a:r>
            <a:r>
              <a:rPr lang="nl-NL" dirty="0" err="1"/>
              <a:t>est</a:t>
            </a:r>
            <a:r>
              <a:rPr lang="nl-NL" dirty="0"/>
              <a:t> </a:t>
            </a:r>
            <a:r>
              <a:rPr lang="nl-NL" dirty="0" err="1"/>
              <a:t>laborum</a:t>
            </a:r>
            <a:r>
              <a:rPr lang="nl-NL" dirty="0"/>
              <a:t>.</a:t>
            </a:r>
          </a:p>
        </p:txBody>
      </p:sp>
      <p:sp>
        <p:nvSpPr>
          <p:cNvPr id="5" name="Tijdelijke aanduiding voor voettekst 4">
            <a:extLst>
              <a:ext uri="{FF2B5EF4-FFF2-40B4-BE49-F238E27FC236}">
                <a16:creationId xmlns:a16="http://schemas.microsoft.com/office/drawing/2014/main" id="{50745F0E-5B56-504F-F9F9-F047CE4A0B0D}"/>
              </a:ext>
            </a:extLst>
          </p:cNvPr>
          <p:cNvSpPr>
            <a:spLocks noGrp="1"/>
          </p:cNvSpPr>
          <p:nvPr>
            <p:ph type="ftr" sz="quarter" idx="11"/>
          </p:nvPr>
        </p:nvSpPr>
        <p:spPr/>
        <p:txBody>
          <a:bodyPr/>
          <a:lstStyle/>
          <a:p>
            <a:r>
              <a:rPr lang="nl-NL" dirty="0"/>
              <a:t>Ontwikkelingen DSO – IPLO Schakeldag 8 oktober 2026</a:t>
            </a:r>
          </a:p>
        </p:txBody>
      </p:sp>
      <p:sp>
        <p:nvSpPr>
          <p:cNvPr id="6" name="Tijdelijke aanduiding voor dianummer 5">
            <a:extLst>
              <a:ext uri="{FF2B5EF4-FFF2-40B4-BE49-F238E27FC236}">
                <a16:creationId xmlns:a16="http://schemas.microsoft.com/office/drawing/2014/main" id="{0C07BB04-031C-91AA-3F8E-375402162E3C}"/>
              </a:ext>
            </a:extLst>
          </p:cNvPr>
          <p:cNvSpPr>
            <a:spLocks noGrp="1"/>
          </p:cNvSpPr>
          <p:nvPr>
            <p:ph type="sldNum" sz="quarter" idx="12"/>
          </p:nvPr>
        </p:nvSpPr>
        <p:spPr/>
        <p:txBody>
          <a:bodyPr/>
          <a:lstStyle/>
          <a:p>
            <a:fld id="{1B71BB4A-7DC0-41F9-B589-288E53C2F0C1}" type="slidenum">
              <a:rPr lang="nl-NL" smtClean="0"/>
              <a:t>‹nr.›</a:t>
            </a:fld>
            <a:endParaRPr lang="nl-NL"/>
          </a:p>
        </p:txBody>
      </p:sp>
      <p:pic>
        <p:nvPicPr>
          <p:cNvPr id="9" name="Graphic 8">
            <a:extLst>
              <a:ext uri="{FF2B5EF4-FFF2-40B4-BE49-F238E27FC236}">
                <a16:creationId xmlns:a16="http://schemas.microsoft.com/office/drawing/2014/main" id="{A3CDA7EB-BB63-915B-36AE-AC797C135E8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362300" y="384176"/>
            <a:ext cx="444500" cy="444500"/>
          </a:xfrm>
          <a:prstGeom prst="rect">
            <a:avLst/>
          </a:prstGeom>
        </p:spPr>
      </p:pic>
      <p:sp>
        <p:nvSpPr>
          <p:cNvPr id="13" name="Rechthoek 12">
            <a:extLst>
              <a:ext uri="{FF2B5EF4-FFF2-40B4-BE49-F238E27FC236}">
                <a16:creationId xmlns:a16="http://schemas.microsoft.com/office/drawing/2014/main" id="{6C8B502F-A6C0-B5E9-FCB3-1D68A799762D}"/>
              </a:ext>
            </a:extLst>
          </p:cNvPr>
          <p:cNvSpPr>
            <a:spLocks noGrp="1" noRot="1" noMove="1" noResize="1" noEditPoints="1" noAdjustHandles="1" noChangeArrowheads="1" noChangeShapeType="1"/>
          </p:cNvSpPr>
          <p:nvPr userDrawn="1"/>
        </p:nvSpPr>
        <p:spPr>
          <a:xfrm>
            <a:off x="0" y="6714000"/>
            <a:ext cx="12192000" cy="144000"/>
          </a:xfrm>
          <a:prstGeom prst="rect">
            <a:avLst/>
          </a:prstGeom>
          <a:gradFill>
            <a:gsLst>
              <a:gs pos="100000">
                <a:srgbClr val="8EB83C"/>
              </a:gs>
              <a:gs pos="67000">
                <a:srgbClr val="50987D"/>
              </a:gs>
              <a:gs pos="34000">
                <a:srgbClr val="2482AC"/>
              </a:gs>
              <a:gs pos="0">
                <a:srgbClr val="147ABF"/>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3" name="Tijdelijke aanduiding voor tekst 22">
            <a:extLst>
              <a:ext uri="{FF2B5EF4-FFF2-40B4-BE49-F238E27FC236}">
                <a16:creationId xmlns:a16="http://schemas.microsoft.com/office/drawing/2014/main" id="{72689890-0AA5-3E4A-1FFD-5A39EBF6BD9E}"/>
              </a:ext>
            </a:extLst>
          </p:cNvPr>
          <p:cNvSpPr>
            <a:spLocks noGrp="1"/>
          </p:cNvSpPr>
          <p:nvPr>
            <p:ph type="body" sz="quarter" idx="13" hasCustomPrompt="1"/>
          </p:nvPr>
        </p:nvSpPr>
        <p:spPr>
          <a:xfrm>
            <a:off x="6246813" y="3614451"/>
            <a:ext cx="540000" cy="612000"/>
          </a:xfrm>
        </p:spPr>
        <p:txBody>
          <a:bodyPr/>
          <a:lstStyle>
            <a:lvl1pPr marL="0" indent="0">
              <a:buNone/>
              <a:defRPr sz="4800">
                <a:solidFill>
                  <a:schemeClr val="tx2"/>
                </a:solidFill>
                <a:latin typeface="+mj-lt"/>
              </a:defRPr>
            </a:lvl1pPr>
          </a:lstStyle>
          <a:p>
            <a:pPr lvl="0"/>
            <a:r>
              <a:rPr lang="nl-NL" dirty="0"/>
              <a:t>A</a:t>
            </a:r>
          </a:p>
        </p:txBody>
      </p:sp>
      <p:sp>
        <p:nvSpPr>
          <p:cNvPr id="25" name="Tijdelijke aanduiding voor tekst 24">
            <a:extLst>
              <a:ext uri="{FF2B5EF4-FFF2-40B4-BE49-F238E27FC236}">
                <a16:creationId xmlns:a16="http://schemas.microsoft.com/office/drawing/2014/main" id="{4DEA1DA3-1493-C2AF-4B1D-FAE45B7C051C}"/>
              </a:ext>
            </a:extLst>
          </p:cNvPr>
          <p:cNvSpPr>
            <a:spLocks noGrp="1"/>
          </p:cNvSpPr>
          <p:nvPr>
            <p:ph type="body" sz="quarter" idx="14" hasCustomPrompt="1"/>
          </p:nvPr>
        </p:nvSpPr>
        <p:spPr>
          <a:xfrm>
            <a:off x="6786813" y="3614450"/>
            <a:ext cx="4819501" cy="611999"/>
          </a:xfrm>
        </p:spPr>
        <p:txBody>
          <a:bodyPr anchor="ctr"/>
          <a:lstStyle>
            <a:lvl1pPr marL="0" indent="0">
              <a:buNone/>
              <a:defRPr/>
            </a:lvl1pPr>
          </a:lstStyle>
          <a:p>
            <a:pPr lvl="0"/>
            <a:r>
              <a:rPr lang="nl-NL" dirty="0"/>
              <a:t>Duis </a:t>
            </a:r>
            <a:r>
              <a:rPr lang="nl-NL" dirty="0" err="1"/>
              <a:t>aute</a:t>
            </a:r>
            <a:r>
              <a:rPr lang="nl-NL" dirty="0"/>
              <a:t> </a:t>
            </a:r>
            <a:r>
              <a:rPr lang="nl-NL" dirty="0" err="1"/>
              <a:t>irure</a:t>
            </a:r>
            <a:r>
              <a:rPr lang="nl-NL" dirty="0"/>
              <a:t> </a:t>
            </a:r>
            <a:r>
              <a:rPr lang="nl-NL" dirty="0" err="1"/>
              <a:t>dolor</a:t>
            </a:r>
            <a:r>
              <a:rPr lang="nl-NL" dirty="0"/>
              <a:t> in </a:t>
            </a:r>
            <a:r>
              <a:rPr lang="nl-NL" dirty="0" err="1"/>
              <a:t>reprehenderit</a:t>
            </a:r>
            <a:r>
              <a:rPr lang="nl-NL" dirty="0"/>
              <a:t> in </a:t>
            </a:r>
            <a:r>
              <a:rPr lang="nl-NL" dirty="0" err="1"/>
              <a:t>voluptate</a:t>
            </a:r>
            <a:r>
              <a:rPr lang="nl-NL" dirty="0"/>
              <a:t> </a:t>
            </a:r>
            <a:r>
              <a:rPr lang="nl-NL" dirty="0" err="1"/>
              <a:t>velit</a:t>
            </a:r>
            <a:r>
              <a:rPr lang="nl-NL" dirty="0"/>
              <a:t> </a:t>
            </a:r>
            <a:r>
              <a:rPr lang="nl-NL" dirty="0" err="1"/>
              <a:t>esse</a:t>
            </a:r>
            <a:r>
              <a:rPr lang="nl-NL" dirty="0"/>
              <a:t> </a:t>
            </a:r>
            <a:r>
              <a:rPr lang="nl-NL" dirty="0" err="1"/>
              <a:t>cillum</a:t>
            </a:r>
            <a:r>
              <a:rPr lang="nl-NL" dirty="0"/>
              <a:t> </a:t>
            </a:r>
            <a:r>
              <a:rPr lang="nl-NL" dirty="0" err="1"/>
              <a:t>dolore</a:t>
            </a:r>
            <a:endParaRPr lang="nl-NL" dirty="0"/>
          </a:p>
        </p:txBody>
      </p:sp>
      <p:sp>
        <p:nvSpPr>
          <p:cNvPr id="26" name="Tijdelijke aanduiding voor tekst 22">
            <a:extLst>
              <a:ext uri="{FF2B5EF4-FFF2-40B4-BE49-F238E27FC236}">
                <a16:creationId xmlns:a16="http://schemas.microsoft.com/office/drawing/2014/main" id="{14305B85-52EE-C81A-CFC2-8B2A3AE37B01}"/>
              </a:ext>
            </a:extLst>
          </p:cNvPr>
          <p:cNvSpPr>
            <a:spLocks noGrp="1"/>
          </p:cNvSpPr>
          <p:nvPr>
            <p:ph type="body" sz="quarter" idx="15" hasCustomPrompt="1"/>
          </p:nvPr>
        </p:nvSpPr>
        <p:spPr>
          <a:xfrm>
            <a:off x="6249094" y="4355264"/>
            <a:ext cx="540000" cy="612000"/>
          </a:xfrm>
        </p:spPr>
        <p:txBody>
          <a:bodyPr/>
          <a:lstStyle>
            <a:lvl1pPr marL="0" indent="0">
              <a:buNone/>
              <a:defRPr sz="4800">
                <a:solidFill>
                  <a:schemeClr val="accent3"/>
                </a:solidFill>
                <a:latin typeface="+mj-lt"/>
              </a:defRPr>
            </a:lvl1pPr>
          </a:lstStyle>
          <a:p>
            <a:pPr lvl="0"/>
            <a:r>
              <a:rPr lang="nl-NL" dirty="0"/>
              <a:t>B</a:t>
            </a:r>
          </a:p>
        </p:txBody>
      </p:sp>
      <p:sp>
        <p:nvSpPr>
          <p:cNvPr id="27" name="Tijdelijke aanduiding voor tekst 24">
            <a:extLst>
              <a:ext uri="{FF2B5EF4-FFF2-40B4-BE49-F238E27FC236}">
                <a16:creationId xmlns:a16="http://schemas.microsoft.com/office/drawing/2014/main" id="{AB1F7EE0-4907-3BCC-91C8-78DF27065A60}"/>
              </a:ext>
            </a:extLst>
          </p:cNvPr>
          <p:cNvSpPr>
            <a:spLocks noGrp="1"/>
          </p:cNvSpPr>
          <p:nvPr>
            <p:ph type="body" sz="quarter" idx="16" hasCustomPrompt="1"/>
          </p:nvPr>
        </p:nvSpPr>
        <p:spPr>
          <a:xfrm>
            <a:off x="6789094" y="4355263"/>
            <a:ext cx="4819501" cy="611999"/>
          </a:xfrm>
        </p:spPr>
        <p:txBody>
          <a:bodyPr anchor="ctr"/>
          <a:lstStyle>
            <a:lvl1pPr marL="0" indent="0">
              <a:buNone/>
              <a:defRPr/>
            </a:lvl1pPr>
          </a:lstStyle>
          <a:p>
            <a:pPr lvl="0"/>
            <a:r>
              <a:rPr lang="nl-NL" dirty="0"/>
              <a:t>Duis </a:t>
            </a:r>
            <a:r>
              <a:rPr lang="nl-NL" dirty="0" err="1"/>
              <a:t>aute</a:t>
            </a:r>
            <a:r>
              <a:rPr lang="nl-NL" dirty="0"/>
              <a:t> </a:t>
            </a:r>
            <a:r>
              <a:rPr lang="nl-NL" dirty="0" err="1"/>
              <a:t>irure</a:t>
            </a:r>
            <a:r>
              <a:rPr lang="nl-NL" dirty="0"/>
              <a:t> </a:t>
            </a:r>
            <a:r>
              <a:rPr lang="nl-NL" dirty="0" err="1"/>
              <a:t>dolor</a:t>
            </a:r>
            <a:r>
              <a:rPr lang="nl-NL" dirty="0"/>
              <a:t> in </a:t>
            </a:r>
            <a:r>
              <a:rPr lang="nl-NL" dirty="0" err="1"/>
              <a:t>reprehenderit</a:t>
            </a:r>
            <a:r>
              <a:rPr lang="nl-NL" dirty="0"/>
              <a:t> in </a:t>
            </a:r>
            <a:r>
              <a:rPr lang="nl-NL" dirty="0" err="1"/>
              <a:t>voluptate</a:t>
            </a:r>
            <a:r>
              <a:rPr lang="nl-NL" dirty="0"/>
              <a:t> </a:t>
            </a:r>
            <a:r>
              <a:rPr lang="nl-NL" dirty="0" err="1"/>
              <a:t>velit</a:t>
            </a:r>
            <a:r>
              <a:rPr lang="nl-NL" dirty="0"/>
              <a:t> </a:t>
            </a:r>
            <a:r>
              <a:rPr lang="nl-NL" dirty="0" err="1"/>
              <a:t>esse</a:t>
            </a:r>
            <a:r>
              <a:rPr lang="nl-NL" dirty="0"/>
              <a:t> </a:t>
            </a:r>
            <a:r>
              <a:rPr lang="nl-NL" dirty="0" err="1"/>
              <a:t>cillum</a:t>
            </a:r>
            <a:r>
              <a:rPr lang="nl-NL" dirty="0"/>
              <a:t> </a:t>
            </a:r>
            <a:r>
              <a:rPr lang="nl-NL" dirty="0" err="1"/>
              <a:t>dolore</a:t>
            </a:r>
            <a:endParaRPr lang="nl-NL" dirty="0"/>
          </a:p>
        </p:txBody>
      </p:sp>
      <p:sp>
        <p:nvSpPr>
          <p:cNvPr id="28" name="Tijdelijke aanduiding voor tekst 22">
            <a:extLst>
              <a:ext uri="{FF2B5EF4-FFF2-40B4-BE49-F238E27FC236}">
                <a16:creationId xmlns:a16="http://schemas.microsoft.com/office/drawing/2014/main" id="{2743486A-E445-509B-635A-F53B50CC0C14}"/>
              </a:ext>
            </a:extLst>
          </p:cNvPr>
          <p:cNvSpPr>
            <a:spLocks noGrp="1"/>
          </p:cNvSpPr>
          <p:nvPr>
            <p:ph type="body" sz="quarter" idx="17" hasCustomPrompt="1"/>
          </p:nvPr>
        </p:nvSpPr>
        <p:spPr>
          <a:xfrm>
            <a:off x="6251475" y="5088212"/>
            <a:ext cx="540000" cy="612000"/>
          </a:xfrm>
        </p:spPr>
        <p:txBody>
          <a:bodyPr/>
          <a:lstStyle>
            <a:lvl1pPr marL="0" indent="0">
              <a:buNone/>
              <a:defRPr sz="4800">
                <a:solidFill>
                  <a:schemeClr val="accent4"/>
                </a:solidFill>
                <a:latin typeface="+mj-lt"/>
              </a:defRPr>
            </a:lvl1pPr>
          </a:lstStyle>
          <a:p>
            <a:pPr lvl="0"/>
            <a:r>
              <a:rPr lang="nl-NL" dirty="0"/>
              <a:t>C</a:t>
            </a:r>
          </a:p>
        </p:txBody>
      </p:sp>
      <p:sp>
        <p:nvSpPr>
          <p:cNvPr id="29" name="Tijdelijke aanduiding voor tekst 24">
            <a:extLst>
              <a:ext uri="{FF2B5EF4-FFF2-40B4-BE49-F238E27FC236}">
                <a16:creationId xmlns:a16="http://schemas.microsoft.com/office/drawing/2014/main" id="{422BFDF2-EE78-C84F-801E-B690D0AC184A}"/>
              </a:ext>
            </a:extLst>
          </p:cNvPr>
          <p:cNvSpPr>
            <a:spLocks noGrp="1"/>
          </p:cNvSpPr>
          <p:nvPr>
            <p:ph type="body" sz="quarter" idx="18" hasCustomPrompt="1"/>
          </p:nvPr>
        </p:nvSpPr>
        <p:spPr>
          <a:xfrm>
            <a:off x="6791475" y="5088211"/>
            <a:ext cx="4819501" cy="611999"/>
          </a:xfrm>
        </p:spPr>
        <p:txBody>
          <a:bodyPr anchor="ctr"/>
          <a:lstStyle>
            <a:lvl1pPr marL="0" indent="0">
              <a:buNone/>
              <a:defRPr/>
            </a:lvl1pPr>
          </a:lstStyle>
          <a:p>
            <a:pPr lvl="0"/>
            <a:r>
              <a:rPr lang="nl-NL" dirty="0"/>
              <a:t>Duis </a:t>
            </a:r>
            <a:r>
              <a:rPr lang="nl-NL" dirty="0" err="1"/>
              <a:t>aute</a:t>
            </a:r>
            <a:r>
              <a:rPr lang="nl-NL" dirty="0"/>
              <a:t> </a:t>
            </a:r>
            <a:r>
              <a:rPr lang="nl-NL" dirty="0" err="1"/>
              <a:t>irure</a:t>
            </a:r>
            <a:r>
              <a:rPr lang="nl-NL" dirty="0"/>
              <a:t> </a:t>
            </a:r>
            <a:r>
              <a:rPr lang="nl-NL" dirty="0" err="1"/>
              <a:t>dolor</a:t>
            </a:r>
            <a:r>
              <a:rPr lang="nl-NL" dirty="0"/>
              <a:t> in </a:t>
            </a:r>
            <a:r>
              <a:rPr lang="nl-NL" dirty="0" err="1"/>
              <a:t>reprehenderit</a:t>
            </a:r>
            <a:r>
              <a:rPr lang="nl-NL" dirty="0"/>
              <a:t> in </a:t>
            </a:r>
            <a:r>
              <a:rPr lang="nl-NL" dirty="0" err="1"/>
              <a:t>voluptate</a:t>
            </a:r>
            <a:r>
              <a:rPr lang="nl-NL" dirty="0"/>
              <a:t> </a:t>
            </a:r>
            <a:r>
              <a:rPr lang="nl-NL" dirty="0" err="1"/>
              <a:t>velit</a:t>
            </a:r>
            <a:r>
              <a:rPr lang="nl-NL" dirty="0"/>
              <a:t> </a:t>
            </a:r>
            <a:r>
              <a:rPr lang="nl-NL" dirty="0" err="1"/>
              <a:t>esse</a:t>
            </a:r>
            <a:r>
              <a:rPr lang="nl-NL" dirty="0"/>
              <a:t> </a:t>
            </a:r>
            <a:r>
              <a:rPr lang="nl-NL" dirty="0" err="1"/>
              <a:t>cillum</a:t>
            </a:r>
            <a:r>
              <a:rPr lang="nl-NL" dirty="0"/>
              <a:t> </a:t>
            </a:r>
            <a:r>
              <a:rPr lang="nl-NL" dirty="0" err="1"/>
              <a:t>dolore</a:t>
            </a:r>
            <a:endParaRPr lang="nl-NL" dirty="0"/>
          </a:p>
        </p:txBody>
      </p:sp>
      <p:sp>
        <p:nvSpPr>
          <p:cNvPr id="31" name="Tijdelijke aanduiding voor afbeelding 30">
            <a:extLst>
              <a:ext uri="{FF2B5EF4-FFF2-40B4-BE49-F238E27FC236}">
                <a16:creationId xmlns:a16="http://schemas.microsoft.com/office/drawing/2014/main" id="{FC04DBAC-CC27-1756-73A3-BA0FAC1EB2DC}"/>
              </a:ext>
            </a:extLst>
          </p:cNvPr>
          <p:cNvSpPr>
            <a:spLocks noGrp="1"/>
          </p:cNvSpPr>
          <p:nvPr>
            <p:ph type="pic" sz="quarter" idx="19" hasCustomPrompt="1"/>
          </p:nvPr>
        </p:nvSpPr>
        <p:spPr>
          <a:xfrm>
            <a:off x="-826861" y="-899885"/>
            <a:ext cx="6480000" cy="6480000"/>
          </a:xfrm>
          <a:prstGeom prst="round2DiagRect">
            <a:avLst>
              <a:gd name="adj1" fmla="val 40669"/>
              <a:gd name="adj2" fmla="val 0"/>
            </a:avLst>
          </a:prstGeom>
          <a:solidFill>
            <a:schemeClr val="accent5"/>
          </a:solidFill>
        </p:spPr>
        <p:txBody>
          <a:bodyPr tIns="1008000" anchor="ctr"/>
          <a:lstStyle>
            <a:lvl1pPr marL="0" indent="0" algn="ctr">
              <a:buNone/>
              <a:defRPr>
                <a:solidFill>
                  <a:schemeClr val="tx2"/>
                </a:solidFill>
              </a:defRPr>
            </a:lvl1pPr>
          </a:lstStyle>
          <a:p>
            <a:r>
              <a:rPr lang="nl-NL" dirty="0"/>
              <a:t>Afbeelding</a:t>
            </a:r>
          </a:p>
        </p:txBody>
      </p:sp>
    </p:spTree>
    <p:extLst>
      <p:ext uri="{BB962C8B-B14F-4D97-AF65-F5344CB8AC3E}">
        <p14:creationId xmlns:p14="http://schemas.microsoft.com/office/powerpoint/2010/main" val="2054669879"/>
      </p:ext>
    </p:extLst>
  </p:cSld>
  <p:clrMapOvr>
    <a:masterClrMapping/>
  </p:clrMapOvr>
  <p:extLst>
    <p:ext uri="{DCECCB84-F9BA-43D5-87BE-67443E8EF086}">
      <p15:sldGuideLst xmlns:p15="http://schemas.microsoft.com/office/powerpoint/2012/main">
        <p15:guide id="1" orient="horz" pos="3537"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BC Copy + Afbeeld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ECE853-2255-F7B8-67E5-DAAFAECFA9F7}"/>
              </a:ext>
            </a:extLst>
          </p:cNvPr>
          <p:cNvSpPr>
            <a:spLocks noGrp="1"/>
          </p:cNvSpPr>
          <p:nvPr>
            <p:ph type="ctrTitle" hasCustomPrompt="1"/>
          </p:nvPr>
        </p:nvSpPr>
        <p:spPr>
          <a:xfrm>
            <a:off x="571500" y="1513304"/>
            <a:ext cx="5368925" cy="528222"/>
          </a:xfrm>
        </p:spPr>
        <p:txBody>
          <a:bodyPr anchor="t">
            <a:noAutofit/>
          </a:bodyPr>
          <a:lstStyle>
            <a:lvl1pPr algn="l">
              <a:lnSpc>
                <a:spcPts val="5000"/>
              </a:lnSpc>
              <a:defRPr sz="5000">
                <a:solidFill>
                  <a:schemeClr val="accent1"/>
                </a:solidFill>
              </a:defRPr>
            </a:lvl1pPr>
          </a:lstStyle>
          <a:p>
            <a:r>
              <a:rPr lang="nl-NL" dirty="0"/>
              <a:t>Titel</a:t>
            </a:r>
          </a:p>
        </p:txBody>
      </p:sp>
      <p:sp>
        <p:nvSpPr>
          <p:cNvPr id="3" name="Ondertitel 2">
            <a:extLst>
              <a:ext uri="{FF2B5EF4-FFF2-40B4-BE49-F238E27FC236}">
                <a16:creationId xmlns:a16="http://schemas.microsoft.com/office/drawing/2014/main" id="{9873BF13-E6EB-2FF3-1304-EE52DF7DD3CA}"/>
              </a:ext>
            </a:extLst>
          </p:cNvPr>
          <p:cNvSpPr>
            <a:spLocks noGrp="1"/>
          </p:cNvSpPr>
          <p:nvPr>
            <p:ph type="subTitle" idx="1" hasCustomPrompt="1"/>
          </p:nvPr>
        </p:nvSpPr>
        <p:spPr>
          <a:xfrm>
            <a:off x="571501" y="2304359"/>
            <a:ext cx="5359500" cy="1002738"/>
          </a:xfrm>
        </p:spPr>
        <p:txBody>
          <a:bodyPr/>
          <a:lstStyle>
            <a:lvl1pPr marL="0" indent="0" algn="l">
              <a:lnSpc>
                <a:spcPct val="100000"/>
              </a:lnSpc>
              <a:buClr>
                <a:schemeClr val="accent1"/>
              </a:buClr>
              <a:buFont typeface="Abadi Extra Light" panose="020B0204020104020204" pitchFamily="34" charset="0"/>
              <a:buNone/>
              <a:defRPr sz="16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Duis </a:t>
            </a:r>
            <a:r>
              <a:rPr lang="nl-NL" dirty="0" err="1"/>
              <a:t>aute</a:t>
            </a:r>
            <a:r>
              <a:rPr lang="nl-NL" dirty="0"/>
              <a:t> </a:t>
            </a:r>
            <a:r>
              <a:rPr lang="nl-NL" dirty="0" err="1"/>
              <a:t>irure</a:t>
            </a:r>
            <a:r>
              <a:rPr lang="nl-NL" dirty="0"/>
              <a:t> </a:t>
            </a:r>
            <a:r>
              <a:rPr lang="nl-NL" dirty="0" err="1"/>
              <a:t>dolor</a:t>
            </a:r>
            <a:r>
              <a:rPr lang="nl-NL" dirty="0"/>
              <a:t> in </a:t>
            </a:r>
            <a:r>
              <a:rPr lang="nl-NL" dirty="0" err="1"/>
              <a:t>reprehenderit</a:t>
            </a:r>
            <a:r>
              <a:rPr lang="nl-NL" dirty="0"/>
              <a:t> in </a:t>
            </a:r>
            <a:r>
              <a:rPr lang="nl-NL" dirty="0" err="1"/>
              <a:t>voluptate</a:t>
            </a:r>
            <a:r>
              <a:rPr lang="nl-NL" dirty="0"/>
              <a:t> </a:t>
            </a:r>
            <a:r>
              <a:rPr lang="nl-NL" dirty="0" err="1"/>
              <a:t>velit</a:t>
            </a:r>
            <a:r>
              <a:rPr lang="nl-NL" dirty="0"/>
              <a:t> </a:t>
            </a:r>
            <a:r>
              <a:rPr lang="nl-NL" dirty="0" err="1"/>
              <a:t>esse</a:t>
            </a:r>
            <a:r>
              <a:rPr lang="nl-NL" dirty="0"/>
              <a:t> </a:t>
            </a:r>
            <a:r>
              <a:rPr lang="nl-NL" dirty="0" err="1"/>
              <a:t>cillum</a:t>
            </a:r>
            <a:r>
              <a:rPr lang="nl-NL" dirty="0"/>
              <a:t> </a:t>
            </a:r>
            <a:r>
              <a:rPr lang="nl-NL" dirty="0" err="1"/>
              <a:t>dolore</a:t>
            </a:r>
            <a:r>
              <a:rPr lang="nl-NL" dirty="0"/>
              <a:t> </a:t>
            </a:r>
            <a:r>
              <a:rPr lang="nl-NL" dirty="0" err="1"/>
              <a:t>eu</a:t>
            </a:r>
            <a:r>
              <a:rPr lang="nl-NL" dirty="0"/>
              <a:t> </a:t>
            </a:r>
            <a:r>
              <a:rPr lang="nl-NL" dirty="0" err="1"/>
              <a:t>fugiat</a:t>
            </a:r>
            <a:r>
              <a:rPr lang="nl-NL" dirty="0"/>
              <a:t> </a:t>
            </a:r>
            <a:r>
              <a:rPr lang="nl-NL" dirty="0" err="1"/>
              <a:t>nulla</a:t>
            </a:r>
            <a:r>
              <a:rPr lang="nl-NL" dirty="0"/>
              <a:t> </a:t>
            </a:r>
            <a:r>
              <a:rPr lang="nl-NL" dirty="0" err="1"/>
              <a:t>pariatur</a:t>
            </a:r>
            <a:r>
              <a:rPr lang="nl-NL" dirty="0"/>
              <a:t>. </a:t>
            </a:r>
            <a:r>
              <a:rPr lang="nl-NL" dirty="0" err="1"/>
              <a:t>Excepteur</a:t>
            </a:r>
            <a:r>
              <a:rPr lang="nl-NL" dirty="0"/>
              <a:t> sint </a:t>
            </a:r>
            <a:r>
              <a:rPr lang="nl-NL" dirty="0" err="1"/>
              <a:t>occaecat</a:t>
            </a:r>
            <a:r>
              <a:rPr lang="nl-NL" dirty="0"/>
              <a:t> </a:t>
            </a:r>
            <a:r>
              <a:rPr lang="nl-NL" dirty="0" err="1"/>
              <a:t>cupidatat</a:t>
            </a:r>
            <a:r>
              <a:rPr lang="nl-NL" dirty="0"/>
              <a:t> non </a:t>
            </a:r>
            <a:r>
              <a:rPr lang="nl-NL" dirty="0" err="1"/>
              <a:t>proident</a:t>
            </a:r>
            <a:r>
              <a:rPr lang="nl-NL" dirty="0"/>
              <a:t>, </a:t>
            </a:r>
            <a:r>
              <a:rPr lang="nl-NL" dirty="0" err="1"/>
              <a:t>sunt</a:t>
            </a:r>
            <a:r>
              <a:rPr lang="nl-NL" dirty="0"/>
              <a:t> in culpa </a:t>
            </a:r>
            <a:r>
              <a:rPr lang="nl-NL" dirty="0" err="1"/>
              <a:t>qui</a:t>
            </a:r>
            <a:r>
              <a:rPr lang="nl-NL" dirty="0"/>
              <a:t> officia </a:t>
            </a:r>
            <a:r>
              <a:rPr lang="nl-NL" dirty="0" err="1"/>
              <a:t>deserunt</a:t>
            </a:r>
            <a:r>
              <a:rPr lang="nl-NL" dirty="0"/>
              <a:t> </a:t>
            </a:r>
            <a:r>
              <a:rPr lang="nl-NL" dirty="0" err="1"/>
              <a:t>mollit</a:t>
            </a:r>
            <a:r>
              <a:rPr lang="nl-NL" dirty="0"/>
              <a:t> </a:t>
            </a:r>
            <a:r>
              <a:rPr lang="nl-NL" dirty="0" err="1"/>
              <a:t>anim</a:t>
            </a:r>
            <a:r>
              <a:rPr lang="nl-NL" dirty="0"/>
              <a:t> </a:t>
            </a:r>
            <a:r>
              <a:rPr lang="nl-NL" dirty="0" err="1"/>
              <a:t>id</a:t>
            </a:r>
            <a:r>
              <a:rPr lang="nl-NL" dirty="0"/>
              <a:t> </a:t>
            </a:r>
            <a:r>
              <a:rPr lang="nl-NL" dirty="0" err="1"/>
              <a:t>est</a:t>
            </a:r>
            <a:r>
              <a:rPr lang="nl-NL" dirty="0"/>
              <a:t> </a:t>
            </a:r>
            <a:r>
              <a:rPr lang="nl-NL" dirty="0" err="1"/>
              <a:t>laborum</a:t>
            </a:r>
            <a:r>
              <a:rPr lang="nl-NL" dirty="0"/>
              <a:t>.</a:t>
            </a:r>
          </a:p>
        </p:txBody>
      </p:sp>
      <p:sp>
        <p:nvSpPr>
          <p:cNvPr id="5" name="Tijdelijke aanduiding voor voettekst 4">
            <a:extLst>
              <a:ext uri="{FF2B5EF4-FFF2-40B4-BE49-F238E27FC236}">
                <a16:creationId xmlns:a16="http://schemas.microsoft.com/office/drawing/2014/main" id="{50745F0E-5B56-504F-F9F9-F047CE4A0B0D}"/>
              </a:ext>
            </a:extLst>
          </p:cNvPr>
          <p:cNvSpPr>
            <a:spLocks noGrp="1"/>
          </p:cNvSpPr>
          <p:nvPr>
            <p:ph type="ftr" sz="quarter" idx="11"/>
          </p:nvPr>
        </p:nvSpPr>
        <p:spPr/>
        <p:txBody>
          <a:bodyPr/>
          <a:lstStyle/>
          <a:p>
            <a:r>
              <a:rPr lang="nl-NL" dirty="0"/>
              <a:t>Ontwikkelingen DSO – IPLO Schakeldag 8 oktober 2026</a:t>
            </a:r>
          </a:p>
        </p:txBody>
      </p:sp>
      <p:sp>
        <p:nvSpPr>
          <p:cNvPr id="6" name="Tijdelijke aanduiding voor dianummer 5">
            <a:extLst>
              <a:ext uri="{FF2B5EF4-FFF2-40B4-BE49-F238E27FC236}">
                <a16:creationId xmlns:a16="http://schemas.microsoft.com/office/drawing/2014/main" id="{0C07BB04-031C-91AA-3F8E-375402162E3C}"/>
              </a:ext>
            </a:extLst>
          </p:cNvPr>
          <p:cNvSpPr>
            <a:spLocks noGrp="1"/>
          </p:cNvSpPr>
          <p:nvPr>
            <p:ph type="sldNum" sz="quarter" idx="12"/>
          </p:nvPr>
        </p:nvSpPr>
        <p:spPr/>
        <p:txBody>
          <a:bodyPr/>
          <a:lstStyle/>
          <a:p>
            <a:fld id="{1B71BB4A-7DC0-41F9-B589-288E53C2F0C1}" type="slidenum">
              <a:rPr lang="nl-NL" smtClean="0"/>
              <a:t>‹nr.›</a:t>
            </a:fld>
            <a:endParaRPr lang="nl-NL"/>
          </a:p>
        </p:txBody>
      </p:sp>
      <p:pic>
        <p:nvPicPr>
          <p:cNvPr id="9" name="Graphic 8">
            <a:extLst>
              <a:ext uri="{FF2B5EF4-FFF2-40B4-BE49-F238E27FC236}">
                <a16:creationId xmlns:a16="http://schemas.microsoft.com/office/drawing/2014/main" id="{A3CDA7EB-BB63-915B-36AE-AC797C135E8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362300" y="384176"/>
            <a:ext cx="444500" cy="444500"/>
          </a:xfrm>
          <a:prstGeom prst="rect">
            <a:avLst/>
          </a:prstGeom>
        </p:spPr>
      </p:pic>
      <p:sp>
        <p:nvSpPr>
          <p:cNvPr id="13" name="Rechthoek 12">
            <a:extLst>
              <a:ext uri="{FF2B5EF4-FFF2-40B4-BE49-F238E27FC236}">
                <a16:creationId xmlns:a16="http://schemas.microsoft.com/office/drawing/2014/main" id="{6C8B502F-A6C0-B5E9-FCB3-1D68A799762D}"/>
              </a:ext>
            </a:extLst>
          </p:cNvPr>
          <p:cNvSpPr>
            <a:spLocks noGrp="1" noRot="1" noMove="1" noResize="1" noEditPoints="1" noAdjustHandles="1" noChangeArrowheads="1" noChangeShapeType="1"/>
          </p:cNvSpPr>
          <p:nvPr userDrawn="1"/>
        </p:nvSpPr>
        <p:spPr>
          <a:xfrm>
            <a:off x="0" y="6714000"/>
            <a:ext cx="12192000" cy="144000"/>
          </a:xfrm>
          <a:prstGeom prst="rect">
            <a:avLst/>
          </a:prstGeom>
          <a:gradFill>
            <a:gsLst>
              <a:gs pos="100000">
                <a:srgbClr val="8EB83C"/>
              </a:gs>
              <a:gs pos="67000">
                <a:srgbClr val="50987D"/>
              </a:gs>
              <a:gs pos="34000">
                <a:srgbClr val="2482AC"/>
              </a:gs>
              <a:gs pos="0">
                <a:srgbClr val="147ABF"/>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3" name="Tijdelijke aanduiding voor tekst 22">
            <a:extLst>
              <a:ext uri="{FF2B5EF4-FFF2-40B4-BE49-F238E27FC236}">
                <a16:creationId xmlns:a16="http://schemas.microsoft.com/office/drawing/2014/main" id="{72689890-0AA5-3E4A-1FFD-5A39EBF6BD9E}"/>
              </a:ext>
            </a:extLst>
          </p:cNvPr>
          <p:cNvSpPr>
            <a:spLocks noGrp="1"/>
          </p:cNvSpPr>
          <p:nvPr>
            <p:ph type="body" sz="quarter" idx="13" hasCustomPrompt="1"/>
          </p:nvPr>
        </p:nvSpPr>
        <p:spPr>
          <a:xfrm>
            <a:off x="571500" y="3614451"/>
            <a:ext cx="540000" cy="612000"/>
          </a:xfrm>
        </p:spPr>
        <p:txBody>
          <a:bodyPr/>
          <a:lstStyle>
            <a:lvl1pPr marL="0" indent="0">
              <a:buNone/>
              <a:defRPr sz="4800">
                <a:solidFill>
                  <a:schemeClr val="tx2"/>
                </a:solidFill>
                <a:latin typeface="+mj-lt"/>
              </a:defRPr>
            </a:lvl1pPr>
          </a:lstStyle>
          <a:p>
            <a:pPr lvl="0"/>
            <a:r>
              <a:rPr lang="nl-NL" dirty="0"/>
              <a:t>A</a:t>
            </a:r>
          </a:p>
        </p:txBody>
      </p:sp>
      <p:sp>
        <p:nvSpPr>
          <p:cNvPr id="25" name="Tijdelijke aanduiding voor tekst 24">
            <a:extLst>
              <a:ext uri="{FF2B5EF4-FFF2-40B4-BE49-F238E27FC236}">
                <a16:creationId xmlns:a16="http://schemas.microsoft.com/office/drawing/2014/main" id="{4DEA1DA3-1493-C2AF-4B1D-FAE45B7C051C}"/>
              </a:ext>
            </a:extLst>
          </p:cNvPr>
          <p:cNvSpPr>
            <a:spLocks noGrp="1"/>
          </p:cNvSpPr>
          <p:nvPr>
            <p:ph type="body" sz="quarter" idx="14" hasCustomPrompt="1"/>
          </p:nvPr>
        </p:nvSpPr>
        <p:spPr>
          <a:xfrm>
            <a:off x="1111500" y="3614450"/>
            <a:ext cx="4819501" cy="611999"/>
          </a:xfrm>
        </p:spPr>
        <p:txBody>
          <a:bodyPr anchor="ctr"/>
          <a:lstStyle>
            <a:lvl1pPr marL="0" indent="0">
              <a:buNone/>
              <a:defRPr/>
            </a:lvl1pPr>
          </a:lstStyle>
          <a:p>
            <a:pPr lvl="0"/>
            <a:r>
              <a:rPr lang="nl-NL" dirty="0"/>
              <a:t>Duis </a:t>
            </a:r>
            <a:r>
              <a:rPr lang="nl-NL" dirty="0" err="1"/>
              <a:t>aute</a:t>
            </a:r>
            <a:r>
              <a:rPr lang="nl-NL" dirty="0"/>
              <a:t> </a:t>
            </a:r>
            <a:r>
              <a:rPr lang="nl-NL" dirty="0" err="1"/>
              <a:t>irure</a:t>
            </a:r>
            <a:r>
              <a:rPr lang="nl-NL" dirty="0"/>
              <a:t> </a:t>
            </a:r>
            <a:r>
              <a:rPr lang="nl-NL" dirty="0" err="1"/>
              <a:t>dolor</a:t>
            </a:r>
            <a:r>
              <a:rPr lang="nl-NL" dirty="0"/>
              <a:t> in </a:t>
            </a:r>
            <a:r>
              <a:rPr lang="nl-NL" dirty="0" err="1"/>
              <a:t>reprehenderit</a:t>
            </a:r>
            <a:r>
              <a:rPr lang="nl-NL" dirty="0"/>
              <a:t> in </a:t>
            </a:r>
            <a:r>
              <a:rPr lang="nl-NL" dirty="0" err="1"/>
              <a:t>voluptate</a:t>
            </a:r>
            <a:r>
              <a:rPr lang="nl-NL" dirty="0"/>
              <a:t> </a:t>
            </a:r>
            <a:r>
              <a:rPr lang="nl-NL" dirty="0" err="1"/>
              <a:t>velit</a:t>
            </a:r>
            <a:r>
              <a:rPr lang="nl-NL" dirty="0"/>
              <a:t> </a:t>
            </a:r>
            <a:r>
              <a:rPr lang="nl-NL" dirty="0" err="1"/>
              <a:t>esse</a:t>
            </a:r>
            <a:r>
              <a:rPr lang="nl-NL" dirty="0"/>
              <a:t> </a:t>
            </a:r>
            <a:r>
              <a:rPr lang="nl-NL" dirty="0" err="1"/>
              <a:t>cillum</a:t>
            </a:r>
            <a:r>
              <a:rPr lang="nl-NL" dirty="0"/>
              <a:t> </a:t>
            </a:r>
            <a:r>
              <a:rPr lang="nl-NL" dirty="0" err="1"/>
              <a:t>dolore</a:t>
            </a:r>
            <a:endParaRPr lang="nl-NL" dirty="0"/>
          </a:p>
        </p:txBody>
      </p:sp>
      <p:sp>
        <p:nvSpPr>
          <p:cNvPr id="26" name="Tijdelijke aanduiding voor tekst 22">
            <a:extLst>
              <a:ext uri="{FF2B5EF4-FFF2-40B4-BE49-F238E27FC236}">
                <a16:creationId xmlns:a16="http://schemas.microsoft.com/office/drawing/2014/main" id="{14305B85-52EE-C81A-CFC2-8B2A3AE37B01}"/>
              </a:ext>
            </a:extLst>
          </p:cNvPr>
          <p:cNvSpPr>
            <a:spLocks noGrp="1"/>
          </p:cNvSpPr>
          <p:nvPr>
            <p:ph type="body" sz="quarter" idx="15" hasCustomPrompt="1"/>
          </p:nvPr>
        </p:nvSpPr>
        <p:spPr>
          <a:xfrm>
            <a:off x="573781" y="4355264"/>
            <a:ext cx="540000" cy="612000"/>
          </a:xfrm>
        </p:spPr>
        <p:txBody>
          <a:bodyPr/>
          <a:lstStyle>
            <a:lvl1pPr marL="0" indent="0">
              <a:buNone/>
              <a:defRPr sz="4800">
                <a:solidFill>
                  <a:schemeClr val="accent3"/>
                </a:solidFill>
                <a:latin typeface="+mj-lt"/>
              </a:defRPr>
            </a:lvl1pPr>
          </a:lstStyle>
          <a:p>
            <a:pPr lvl="0"/>
            <a:r>
              <a:rPr lang="nl-NL" dirty="0"/>
              <a:t>B</a:t>
            </a:r>
          </a:p>
        </p:txBody>
      </p:sp>
      <p:sp>
        <p:nvSpPr>
          <p:cNvPr id="27" name="Tijdelijke aanduiding voor tekst 24">
            <a:extLst>
              <a:ext uri="{FF2B5EF4-FFF2-40B4-BE49-F238E27FC236}">
                <a16:creationId xmlns:a16="http://schemas.microsoft.com/office/drawing/2014/main" id="{AB1F7EE0-4907-3BCC-91C8-78DF27065A60}"/>
              </a:ext>
            </a:extLst>
          </p:cNvPr>
          <p:cNvSpPr>
            <a:spLocks noGrp="1"/>
          </p:cNvSpPr>
          <p:nvPr>
            <p:ph type="body" sz="quarter" idx="16" hasCustomPrompt="1"/>
          </p:nvPr>
        </p:nvSpPr>
        <p:spPr>
          <a:xfrm>
            <a:off x="1113781" y="4355263"/>
            <a:ext cx="4819501" cy="611999"/>
          </a:xfrm>
        </p:spPr>
        <p:txBody>
          <a:bodyPr anchor="ctr"/>
          <a:lstStyle>
            <a:lvl1pPr marL="0" indent="0">
              <a:buNone/>
              <a:defRPr/>
            </a:lvl1pPr>
          </a:lstStyle>
          <a:p>
            <a:pPr lvl="0"/>
            <a:r>
              <a:rPr lang="nl-NL" dirty="0"/>
              <a:t>Duis </a:t>
            </a:r>
            <a:r>
              <a:rPr lang="nl-NL" dirty="0" err="1"/>
              <a:t>aute</a:t>
            </a:r>
            <a:r>
              <a:rPr lang="nl-NL" dirty="0"/>
              <a:t> </a:t>
            </a:r>
            <a:r>
              <a:rPr lang="nl-NL" dirty="0" err="1"/>
              <a:t>irure</a:t>
            </a:r>
            <a:r>
              <a:rPr lang="nl-NL" dirty="0"/>
              <a:t> </a:t>
            </a:r>
            <a:r>
              <a:rPr lang="nl-NL" dirty="0" err="1"/>
              <a:t>dolor</a:t>
            </a:r>
            <a:r>
              <a:rPr lang="nl-NL" dirty="0"/>
              <a:t> in </a:t>
            </a:r>
            <a:r>
              <a:rPr lang="nl-NL" dirty="0" err="1"/>
              <a:t>reprehenderit</a:t>
            </a:r>
            <a:r>
              <a:rPr lang="nl-NL" dirty="0"/>
              <a:t> in </a:t>
            </a:r>
            <a:r>
              <a:rPr lang="nl-NL" dirty="0" err="1"/>
              <a:t>voluptate</a:t>
            </a:r>
            <a:r>
              <a:rPr lang="nl-NL" dirty="0"/>
              <a:t> </a:t>
            </a:r>
            <a:r>
              <a:rPr lang="nl-NL" dirty="0" err="1"/>
              <a:t>velit</a:t>
            </a:r>
            <a:r>
              <a:rPr lang="nl-NL" dirty="0"/>
              <a:t> </a:t>
            </a:r>
            <a:r>
              <a:rPr lang="nl-NL" dirty="0" err="1"/>
              <a:t>esse</a:t>
            </a:r>
            <a:r>
              <a:rPr lang="nl-NL" dirty="0"/>
              <a:t> </a:t>
            </a:r>
            <a:r>
              <a:rPr lang="nl-NL" dirty="0" err="1"/>
              <a:t>cillum</a:t>
            </a:r>
            <a:r>
              <a:rPr lang="nl-NL" dirty="0"/>
              <a:t> </a:t>
            </a:r>
            <a:r>
              <a:rPr lang="nl-NL" dirty="0" err="1"/>
              <a:t>dolore</a:t>
            </a:r>
            <a:endParaRPr lang="nl-NL" dirty="0"/>
          </a:p>
        </p:txBody>
      </p:sp>
      <p:sp>
        <p:nvSpPr>
          <p:cNvPr id="28" name="Tijdelijke aanduiding voor tekst 22">
            <a:extLst>
              <a:ext uri="{FF2B5EF4-FFF2-40B4-BE49-F238E27FC236}">
                <a16:creationId xmlns:a16="http://schemas.microsoft.com/office/drawing/2014/main" id="{2743486A-E445-509B-635A-F53B50CC0C14}"/>
              </a:ext>
            </a:extLst>
          </p:cNvPr>
          <p:cNvSpPr>
            <a:spLocks noGrp="1"/>
          </p:cNvSpPr>
          <p:nvPr>
            <p:ph type="body" sz="quarter" idx="17" hasCustomPrompt="1"/>
          </p:nvPr>
        </p:nvSpPr>
        <p:spPr>
          <a:xfrm>
            <a:off x="576162" y="5088212"/>
            <a:ext cx="540000" cy="612000"/>
          </a:xfrm>
        </p:spPr>
        <p:txBody>
          <a:bodyPr/>
          <a:lstStyle>
            <a:lvl1pPr marL="0" indent="0">
              <a:buNone/>
              <a:defRPr sz="4800">
                <a:solidFill>
                  <a:schemeClr val="accent4"/>
                </a:solidFill>
                <a:latin typeface="+mj-lt"/>
              </a:defRPr>
            </a:lvl1pPr>
          </a:lstStyle>
          <a:p>
            <a:pPr lvl="0"/>
            <a:r>
              <a:rPr lang="nl-NL" dirty="0"/>
              <a:t>C</a:t>
            </a:r>
          </a:p>
        </p:txBody>
      </p:sp>
      <p:sp>
        <p:nvSpPr>
          <p:cNvPr id="29" name="Tijdelijke aanduiding voor tekst 24">
            <a:extLst>
              <a:ext uri="{FF2B5EF4-FFF2-40B4-BE49-F238E27FC236}">
                <a16:creationId xmlns:a16="http://schemas.microsoft.com/office/drawing/2014/main" id="{422BFDF2-EE78-C84F-801E-B690D0AC184A}"/>
              </a:ext>
            </a:extLst>
          </p:cNvPr>
          <p:cNvSpPr>
            <a:spLocks noGrp="1"/>
          </p:cNvSpPr>
          <p:nvPr>
            <p:ph type="body" sz="quarter" idx="18" hasCustomPrompt="1"/>
          </p:nvPr>
        </p:nvSpPr>
        <p:spPr>
          <a:xfrm>
            <a:off x="1116162" y="5088211"/>
            <a:ext cx="4819501" cy="611999"/>
          </a:xfrm>
        </p:spPr>
        <p:txBody>
          <a:bodyPr anchor="ctr"/>
          <a:lstStyle>
            <a:lvl1pPr marL="0" indent="0">
              <a:buNone/>
              <a:defRPr/>
            </a:lvl1pPr>
          </a:lstStyle>
          <a:p>
            <a:pPr lvl="0"/>
            <a:r>
              <a:rPr lang="nl-NL" dirty="0"/>
              <a:t>Duis </a:t>
            </a:r>
            <a:r>
              <a:rPr lang="nl-NL" dirty="0" err="1"/>
              <a:t>aute</a:t>
            </a:r>
            <a:r>
              <a:rPr lang="nl-NL" dirty="0"/>
              <a:t> </a:t>
            </a:r>
            <a:r>
              <a:rPr lang="nl-NL" dirty="0" err="1"/>
              <a:t>irure</a:t>
            </a:r>
            <a:r>
              <a:rPr lang="nl-NL" dirty="0"/>
              <a:t> </a:t>
            </a:r>
            <a:r>
              <a:rPr lang="nl-NL" dirty="0" err="1"/>
              <a:t>dolor</a:t>
            </a:r>
            <a:r>
              <a:rPr lang="nl-NL" dirty="0"/>
              <a:t> in </a:t>
            </a:r>
            <a:r>
              <a:rPr lang="nl-NL" dirty="0" err="1"/>
              <a:t>reprehenderit</a:t>
            </a:r>
            <a:r>
              <a:rPr lang="nl-NL" dirty="0"/>
              <a:t> in </a:t>
            </a:r>
            <a:r>
              <a:rPr lang="nl-NL" dirty="0" err="1"/>
              <a:t>voluptate</a:t>
            </a:r>
            <a:r>
              <a:rPr lang="nl-NL" dirty="0"/>
              <a:t> </a:t>
            </a:r>
            <a:r>
              <a:rPr lang="nl-NL" dirty="0" err="1"/>
              <a:t>velit</a:t>
            </a:r>
            <a:r>
              <a:rPr lang="nl-NL" dirty="0"/>
              <a:t> </a:t>
            </a:r>
            <a:r>
              <a:rPr lang="nl-NL" dirty="0" err="1"/>
              <a:t>esse</a:t>
            </a:r>
            <a:r>
              <a:rPr lang="nl-NL" dirty="0"/>
              <a:t> </a:t>
            </a:r>
            <a:r>
              <a:rPr lang="nl-NL" dirty="0" err="1"/>
              <a:t>cillum</a:t>
            </a:r>
            <a:r>
              <a:rPr lang="nl-NL" dirty="0"/>
              <a:t> </a:t>
            </a:r>
            <a:r>
              <a:rPr lang="nl-NL" dirty="0" err="1"/>
              <a:t>dolore</a:t>
            </a:r>
            <a:endParaRPr lang="nl-NL" dirty="0"/>
          </a:p>
        </p:txBody>
      </p:sp>
      <p:sp>
        <p:nvSpPr>
          <p:cNvPr id="31" name="Tijdelijke aanduiding voor afbeelding 30">
            <a:extLst>
              <a:ext uri="{FF2B5EF4-FFF2-40B4-BE49-F238E27FC236}">
                <a16:creationId xmlns:a16="http://schemas.microsoft.com/office/drawing/2014/main" id="{FC04DBAC-CC27-1756-73A3-BA0FAC1EB2DC}"/>
              </a:ext>
            </a:extLst>
          </p:cNvPr>
          <p:cNvSpPr>
            <a:spLocks noGrp="1"/>
          </p:cNvSpPr>
          <p:nvPr>
            <p:ph type="pic" sz="quarter" idx="19" hasCustomPrompt="1"/>
          </p:nvPr>
        </p:nvSpPr>
        <p:spPr>
          <a:xfrm flipH="1">
            <a:off x="6258719" y="-865012"/>
            <a:ext cx="6969601" cy="6480000"/>
          </a:xfrm>
          <a:prstGeom prst="round2DiagRect">
            <a:avLst>
              <a:gd name="adj1" fmla="val 40669"/>
              <a:gd name="adj2" fmla="val 0"/>
            </a:avLst>
          </a:prstGeom>
          <a:solidFill>
            <a:schemeClr val="accent5"/>
          </a:solidFill>
        </p:spPr>
        <p:txBody>
          <a:bodyPr tIns="1008000" anchor="ctr"/>
          <a:lstStyle>
            <a:lvl1pPr marL="0" indent="0" algn="ctr">
              <a:buNone/>
              <a:defRPr>
                <a:solidFill>
                  <a:schemeClr val="tx2"/>
                </a:solidFill>
              </a:defRPr>
            </a:lvl1pPr>
          </a:lstStyle>
          <a:p>
            <a:r>
              <a:rPr lang="nl-NL" dirty="0"/>
              <a:t>Afbeelding</a:t>
            </a:r>
          </a:p>
        </p:txBody>
      </p:sp>
    </p:spTree>
    <p:extLst>
      <p:ext uri="{BB962C8B-B14F-4D97-AF65-F5344CB8AC3E}">
        <p14:creationId xmlns:p14="http://schemas.microsoft.com/office/powerpoint/2010/main" val="2704863263"/>
      </p:ext>
    </p:extLst>
  </p:cSld>
  <p:clrMapOvr>
    <a:masterClrMapping/>
  </p:clrMapOvr>
  <p:extLst>
    <p:ext uri="{DCECCB84-F9BA-43D5-87BE-67443E8EF086}">
      <p15:sldGuideLst xmlns:p15="http://schemas.microsoft.com/office/powerpoint/2012/main">
        <p15:guide id="1" orient="horz" pos="3537">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BC Copy">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ECE853-2255-F7B8-67E5-DAAFAECFA9F7}"/>
              </a:ext>
            </a:extLst>
          </p:cNvPr>
          <p:cNvSpPr>
            <a:spLocks noGrp="1"/>
          </p:cNvSpPr>
          <p:nvPr>
            <p:ph type="ctrTitle" hasCustomPrompt="1"/>
          </p:nvPr>
        </p:nvSpPr>
        <p:spPr>
          <a:xfrm>
            <a:off x="571500" y="336507"/>
            <a:ext cx="5368925" cy="528222"/>
          </a:xfrm>
        </p:spPr>
        <p:txBody>
          <a:bodyPr anchor="t">
            <a:noAutofit/>
          </a:bodyPr>
          <a:lstStyle>
            <a:lvl1pPr algn="l">
              <a:lnSpc>
                <a:spcPts val="5000"/>
              </a:lnSpc>
              <a:defRPr sz="5000">
                <a:solidFill>
                  <a:schemeClr val="accent1"/>
                </a:solidFill>
              </a:defRPr>
            </a:lvl1pPr>
          </a:lstStyle>
          <a:p>
            <a:r>
              <a:rPr lang="nl-NL" dirty="0"/>
              <a:t>Titel</a:t>
            </a:r>
          </a:p>
        </p:txBody>
      </p:sp>
      <p:sp>
        <p:nvSpPr>
          <p:cNvPr id="3" name="Ondertitel 2">
            <a:extLst>
              <a:ext uri="{FF2B5EF4-FFF2-40B4-BE49-F238E27FC236}">
                <a16:creationId xmlns:a16="http://schemas.microsoft.com/office/drawing/2014/main" id="{9873BF13-E6EB-2FF3-1304-EE52DF7DD3CA}"/>
              </a:ext>
            </a:extLst>
          </p:cNvPr>
          <p:cNvSpPr>
            <a:spLocks noGrp="1"/>
          </p:cNvSpPr>
          <p:nvPr>
            <p:ph type="subTitle" idx="1" hasCustomPrompt="1"/>
          </p:nvPr>
        </p:nvSpPr>
        <p:spPr>
          <a:xfrm>
            <a:off x="571501" y="1127562"/>
            <a:ext cx="5359500" cy="1002738"/>
          </a:xfrm>
        </p:spPr>
        <p:txBody>
          <a:bodyPr/>
          <a:lstStyle>
            <a:lvl1pPr marL="0" indent="0" algn="l">
              <a:lnSpc>
                <a:spcPct val="100000"/>
              </a:lnSpc>
              <a:buClr>
                <a:schemeClr val="accent1"/>
              </a:buClr>
              <a:buFont typeface="Abadi Extra Light" panose="020B0204020104020204" pitchFamily="34" charset="0"/>
              <a:buNone/>
              <a:defRPr sz="16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Duis </a:t>
            </a:r>
            <a:r>
              <a:rPr lang="nl-NL" dirty="0" err="1"/>
              <a:t>aute</a:t>
            </a:r>
            <a:r>
              <a:rPr lang="nl-NL" dirty="0"/>
              <a:t> </a:t>
            </a:r>
            <a:r>
              <a:rPr lang="nl-NL" dirty="0" err="1"/>
              <a:t>irure</a:t>
            </a:r>
            <a:r>
              <a:rPr lang="nl-NL" dirty="0"/>
              <a:t> </a:t>
            </a:r>
            <a:r>
              <a:rPr lang="nl-NL" dirty="0" err="1"/>
              <a:t>dolor</a:t>
            </a:r>
            <a:r>
              <a:rPr lang="nl-NL" dirty="0"/>
              <a:t> in </a:t>
            </a:r>
            <a:r>
              <a:rPr lang="nl-NL" dirty="0" err="1"/>
              <a:t>reprehenderit</a:t>
            </a:r>
            <a:r>
              <a:rPr lang="nl-NL" dirty="0"/>
              <a:t> in </a:t>
            </a:r>
            <a:r>
              <a:rPr lang="nl-NL" dirty="0" err="1"/>
              <a:t>voluptate</a:t>
            </a:r>
            <a:r>
              <a:rPr lang="nl-NL" dirty="0"/>
              <a:t> </a:t>
            </a:r>
            <a:r>
              <a:rPr lang="nl-NL" dirty="0" err="1"/>
              <a:t>velit</a:t>
            </a:r>
            <a:r>
              <a:rPr lang="nl-NL" dirty="0"/>
              <a:t> </a:t>
            </a:r>
            <a:r>
              <a:rPr lang="nl-NL" dirty="0" err="1"/>
              <a:t>esse</a:t>
            </a:r>
            <a:r>
              <a:rPr lang="nl-NL" dirty="0"/>
              <a:t> </a:t>
            </a:r>
            <a:r>
              <a:rPr lang="nl-NL" dirty="0" err="1"/>
              <a:t>cillum</a:t>
            </a:r>
            <a:r>
              <a:rPr lang="nl-NL" dirty="0"/>
              <a:t> </a:t>
            </a:r>
            <a:r>
              <a:rPr lang="nl-NL" dirty="0" err="1"/>
              <a:t>dolore</a:t>
            </a:r>
            <a:r>
              <a:rPr lang="nl-NL" dirty="0"/>
              <a:t> </a:t>
            </a:r>
            <a:r>
              <a:rPr lang="nl-NL" dirty="0" err="1"/>
              <a:t>eu</a:t>
            </a:r>
            <a:r>
              <a:rPr lang="nl-NL" dirty="0"/>
              <a:t> </a:t>
            </a:r>
            <a:r>
              <a:rPr lang="nl-NL" dirty="0" err="1"/>
              <a:t>fugiat</a:t>
            </a:r>
            <a:r>
              <a:rPr lang="nl-NL" dirty="0"/>
              <a:t> </a:t>
            </a:r>
            <a:r>
              <a:rPr lang="nl-NL" dirty="0" err="1"/>
              <a:t>nulla</a:t>
            </a:r>
            <a:r>
              <a:rPr lang="nl-NL" dirty="0"/>
              <a:t> </a:t>
            </a:r>
            <a:r>
              <a:rPr lang="nl-NL" dirty="0" err="1"/>
              <a:t>pariatur</a:t>
            </a:r>
            <a:r>
              <a:rPr lang="nl-NL" dirty="0"/>
              <a:t>. </a:t>
            </a:r>
            <a:r>
              <a:rPr lang="nl-NL" dirty="0" err="1"/>
              <a:t>Excepteur</a:t>
            </a:r>
            <a:r>
              <a:rPr lang="nl-NL" dirty="0"/>
              <a:t> sint </a:t>
            </a:r>
            <a:r>
              <a:rPr lang="nl-NL" dirty="0" err="1"/>
              <a:t>occaecat</a:t>
            </a:r>
            <a:r>
              <a:rPr lang="nl-NL" dirty="0"/>
              <a:t> </a:t>
            </a:r>
            <a:r>
              <a:rPr lang="nl-NL" dirty="0" err="1"/>
              <a:t>cupidatat</a:t>
            </a:r>
            <a:r>
              <a:rPr lang="nl-NL" dirty="0"/>
              <a:t> non </a:t>
            </a:r>
            <a:r>
              <a:rPr lang="nl-NL" dirty="0" err="1"/>
              <a:t>proident</a:t>
            </a:r>
            <a:r>
              <a:rPr lang="nl-NL" dirty="0"/>
              <a:t>, </a:t>
            </a:r>
            <a:r>
              <a:rPr lang="nl-NL" dirty="0" err="1"/>
              <a:t>sunt</a:t>
            </a:r>
            <a:r>
              <a:rPr lang="nl-NL" dirty="0"/>
              <a:t> in culpa </a:t>
            </a:r>
            <a:r>
              <a:rPr lang="nl-NL" dirty="0" err="1"/>
              <a:t>qui</a:t>
            </a:r>
            <a:r>
              <a:rPr lang="nl-NL" dirty="0"/>
              <a:t> officia </a:t>
            </a:r>
            <a:r>
              <a:rPr lang="nl-NL" dirty="0" err="1"/>
              <a:t>deserunt</a:t>
            </a:r>
            <a:r>
              <a:rPr lang="nl-NL" dirty="0"/>
              <a:t> </a:t>
            </a:r>
            <a:r>
              <a:rPr lang="nl-NL" dirty="0" err="1"/>
              <a:t>mollit</a:t>
            </a:r>
            <a:r>
              <a:rPr lang="nl-NL" dirty="0"/>
              <a:t> </a:t>
            </a:r>
            <a:r>
              <a:rPr lang="nl-NL" dirty="0" err="1"/>
              <a:t>anim</a:t>
            </a:r>
            <a:r>
              <a:rPr lang="nl-NL" dirty="0"/>
              <a:t> </a:t>
            </a:r>
            <a:r>
              <a:rPr lang="nl-NL" dirty="0" err="1"/>
              <a:t>id</a:t>
            </a:r>
            <a:r>
              <a:rPr lang="nl-NL" dirty="0"/>
              <a:t> </a:t>
            </a:r>
            <a:r>
              <a:rPr lang="nl-NL" dirty="0" err="1"/>
              <a:t>est</a:t>
            </a:r>
            <a:r>
              <a:rPr lang="nl-NL" dirty="0"/>
              <a:t> </a:t>
            </a:r>
            <a:r>
              <a:rPr lang="nl-NL" dirty="0" err="1"/>
              <a:t>laborum</a:t>
            </a:r>
            <a:r>
              <a:rPr lang="nl-NL" dirty="0"/>
              <a:t>.</a:t>
            </a:r>
          </a:p>
        </p:txBody>
      </p:sp>
      <p:sp>
        <p:nvSpPr>
          <p:cNvPr id="5" name="Tijdelijke aanduiding voor voettekst 4">
            <a:extLst>
              <a:ext uri="{FF2B5EF4-FFF2-40B4-BE49-F238E27FC236}">
                <a16:creationId xmlns:a16="http://schemas.microsoft.com/office/drawing/2014/main" id="{50745F0E-5B56-504F-F9F9-F047CE4A0B0D}"/>
              </a:ext>
            </a:extLst>
          </p:cNvPr>
          <p:cNvSpPr>
            <a:spLocks noGrp="1"/>
          </p:cNvSpPr>
          <p:nvPr>
            <p:ph type="ftr" sz="quarter" idx="11"/>
          </p:nvPr>
        </p:nvSpPr>
        <p:spPr/>
        <p:txBody>
          <a:bodyPr/>
          <a:lstStyle/>
          <a:p>
            <a:r>
              <a:rPr lang="nl-NL" dirty="0"/>
              <a:t>Ontwikkelingen DSO – IPLO Schakeldag 8 oktober 2026</a:t>
            </a:r>
          </a:p>
        </p:txBody>
      </p:sp>
      <p:sp>
        <p:nvSpPr>
          <p:cNvPr id="6" name="Tijdelijke aanduiding voor dianummer 5">
            <a:extLst>
              <a:ext uri="{FF2B5EF4-FFF2-40B4-BE49-F238E27FC236}">
                <a16:creationId xmlns:a16="http://schemas.microsoft.com/office/drawing/2014/main" id="{0C07BB04-031C-91AA-3F8E-375402162E3C}"/>
              </a:ext>
            </a:extLst>
          </p:cNvPr>
          <p:cNvSpPr>
            <a:spLocks noGrp="1"/>
          </p:cNvSpPr>
          <p:nvPr>
            <p:ph type="sldNum" sz="quarter" idx="12"/>
          </p:nvPr>
        </p:nvSpPr>
        <p:spPr/>
        <p:txBody>
          <a:bodyPr/>
          <a:lstStyle/>
          <a:p>
            <a:fld id="{1B71BB4A-7DC0-41F9-B589-288E53C2F0C1}" type="slidenum">
              <a:rPr lang="nl-NL" smtClean="0"/>
              <a:t>‹nr.›</a:t>
            </a:fld>
            <a:endParaRPr lang="nl-NL"/>
          </a:p>
        </p:txBody>
      </p:sp>
      <p:pic>
        <p:nvPicPr>
          <p:cNvPr id="9" name="Graphic 8">
            <a:extLst>
              <a:ext uri="{FF2B5EF4-FFF2-40B4-BE49-F238E27FC236}">
                <a16:creationId xmlns:a16="http://schemas.microsoft.com/office/drawing/2014/main" id="{A3CDA7EB-BB63-915B-36AE-AC797C135E8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362300" y="384176"/>
            <a:ext cx="444500" cy="444500"/>
          </a:xfrm>
          <a:prstGeom prst="rect">
            <a:avLst/>
          </a:prstGeom>
        </p:spPr>
      </p:pic>
      <p:sp>
        <p:nvSpPr>
          <p:cNvPr id="13" name="Rechthoek 12">
            <a:extLst>
              <a:ext uri="{FF2B5EF4-FFF2-40B4-BE49-F238E27FC236}">
                <a16:creationId xmlns:a16="http://schemas.microsoft.com/office/drawing/2014/main" id="{6C8B502F-A6C0-B5E9-FCB3-1D68A799762D}"/>
              </a:ext>
            </a:extLst>
          </p:cNvPr>
          <p:cNvSpPr>
            <a:spLocks noGrp="1" noRot="1" noMove="1" noResize="1" noEditPoints="1" noAdjustHandles="1" noChangeArrowheads="1" noChangeShapeType="1"/>
          </p:cNvSpPr>
          <p:nvPr userDrawn="1"/>
        </p:nvSpPr>
        <p:spPr>
          <a:xfrm>
            <a:off x="0" y="6714000"/>
            <a:ext cx="12192000" cy="144000"/>
          </a:xfrm>
          <a:prstGeom prst="rect">
            <a:avLst/>
          </a:prstGeom>
          <a:gradFill>
            <a:gsLst>
              <a:gs pos="100000">
                <a:srgbClr val="8EB83C"/>
              </a:gs>
              <a:gs pos="67000">
                <a:srgbClr val="50987D"/>
              </a:gs>
              <a:gs pos="34000">
                <a:srgbClr val="2482AC"/>
              </a:gs>
              <a:gs pos="0">
                <a:srgbClr val="147ABF"/>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3" name="Tijdelijke aanduiding voor tekst 22">
            <a:extLst>
              <a:ext uri="{FF2B5EF4-FFF2-40B4-BE49-F238E27FC236}">
                <a16:creationId xmlns:a16="http://schemas.microsoft.com/office/drawing/2014/main" id="{72689890-0AA5-3E4A-1FFD-5A39EBF6BD9E}"/>
              </a:ext>
            </a:extLst>
          </p:cNvPr>
          <p:cNvSpPr>
            <a:spLocks noGrp="1"/>
          </p:cNvSpPr>
          <p:nvPr>
            <p:ph type="body" sz="quarter" idx="13" hasCustomPrompt="1"/>
          </p:nvPr>
        </p:nvSpPr>
        <p:spPr>
          <a:xfrm>
            <a:off x="571500" y="2437654"/>
            <a:ext cx="540000" cy="612000"/>
          </a:xfrm>
        </p:spPr>
        <p:txBody>
          <a:bodyPr/>
          <a:lstStyle>
            <a:lvl1pPr marL="0" indent="0">
              <a:buNone/>
              <a:defRPr sz="4800">
                <a:solidFill>
                  <a:schemeClr val="tx2"/>
                </a:solidFill>
                <a:latin typeface="+mj-lt"/>
              </a:defRPr>
            </a:lvl1pPr>
          </a:lstStyle>
          <a:p>
            <a:pPr lvl="0"/>
            <a:r>
              <a:rPr lang="nl-NL" dirty="0"/>
              <a:t>A</a:t>
            </a:r>
          </a:p>
        </p:txBody>
      </p:sp>
      <p:sp>
        <p:nvSpPr>
          <p:cNvPr id="25" name="Tijdelijke aanduiding voor tekst 24">
            <a:extLst>
              <a:ext uri="{FF2B5EF4-FFF2-40B4-BE49-F238E27FC236}">
                <a16:creationId xmlns:a16="http://schemas.microsoft.com/office/drawing/2014/main" id="{4DEA1DA3-1493-C2AF-4B1D-FAE45B7C051C}"/>
              </a:ext>
            </a:extLst>
          </p:cNvPr>
          <p:cNvSpPr>
            <a:spLocks noGrp="1"/>
          </p:cNvSpPr>
          <p:nvPr>
            <p:ph type="body" sz="quarter" idx="14" hasCustomPrompt="1"/>
          </p:nvPr>
        </p:nvSpPr>
        <p:spPr>
          <a:xfrm>
            <a:off x="1111500" y="2437653"/>
            <a:ext cx="4819501" cy="611999"/>
          </a:xfrm>
        </p:spPr>
        <p:txBody>
          <a:bodyPr anchor="ctr"/>
          <a:lstStyle>
            <a:lvl1pPr marL="0" indent="0">
              <a:buNone/>
              <a:defRPr/>
            </a:lvl1pPr>
          </a:lstStyle>
          <a:p>
            <a:pPr lvl="0"/>
            <a:r>
              <a:rPr lang="nl-NL" dirty="0"/>
              <a:t>Duis </a:t>
            </a:r>
            <a:r>
              <a:rPr lang="nl-NL" dirty="0" err="1"/>
              <a:t>aute</a:t>
            </a:r>
            <a:r>
              <a:rPr lang="nl-NL" dirty="0"/>
              <a:t> </a:t>
            </a:r>
            <a:r>
              <a:rPr lang="nl-NL" dirty="0" err="1"/>
              <a:t>irure</a:t>
            </a:r>
            <a:r>
              <a:rPr lang="nl-NL" dirty="0"/>
              <a:t> </a:t>
            </a:r>
            <a:r>
              <a:rPr lang="nl-NL" dirty="0" err="1"/>
              <a:t>dolor</a:t>
            </a:r>
            <a:r>
              <a:rPr lang="nl-NL" dirty="0"/>
              <a:t> in </a:t>
            </a:r>
            <a:r>
              <a:rPr lang="nl-NL" dirty="0" err="1"/>
              <a:t>reprehenderit</a:t>
            </a:r>
            <a:r>
              <a:rPr lang="nl-NL" dirty="0"/>
              <a:t> in </a:t>
            </a:r>
            <a:r>
              <a:rPr lang="nl-NL" dirty="0" err="1"/>
              <a:t>voluptate</a:t>
            </a:r>
            <a:r>
              <a:rPr lang="nl-NL" dirty="0"/>
              <a:t> </a:t>
            </a:r>
            <a:r>
              <a:rPr lang="nl-NL" dirty="0" err="1"/>
              <a:t>velit</a:t>
            </a:r>
            <a:r>
              <a:rPr lang="nl-NL" dirty="0"/>
              <a:t> </a:t>
            </a:r>
            <a:r>
              <a:rPr lang="nl-NL" dirty="0" err="1"/>
              <a:t>esse</a:t>
            </a:r>
            <a:r>
              <a:rPr lang="nl-NL" dirty="0"/>
              <a:t> </a:t>
            </a:r>
            <a:r>
              <a:rPr lang="nl-NL" dirty="0" err="1"/>
              <a:t>cillum</a:t>
            </a:r>
            <a:r>
              <a:rPr lang="nl-NL" dirty="0"/>
              <a:t> </a:t>
            </a:r>
            <a:r>
              <a:rPr lang="nl-NL" dirty="0" err="1"/>
              <a:t>dolore</a:t>
            </a:r>
            <a:endParaRPr lang="nl-NL" dirty="0"/>
          </a:p>
        </p:txBody>
      </p:sp>
      <p:sp>
        <p:nvSpPr>
          <p:cNvPr id="26" name="Tijdelijke aanduiding voor tekst 22">
            <a:extLst>
              <a:ext uri="{FF2B5EF4-FFF2-40B4-BE49-F238E27FC236}">
                <a16:creationId xmlns:a16="http://schemas.microsoft.com/office/drawing/2014/main" id="{14305B85-52EE-C81A-CFC2-8B2A3AE37B01}"/>
              </a:ext>
            </a:extLst>
          </p:cNvPr>
          <p:cNvSpPr>
            <a:spLocks noGrp="1"/>
          </p:cNvSpPr>
          <p:nvPr>
            <p:ph type="body" sz="quarter" idx="15" hasCustomPrompt="1"/>
          </p:nvPr>
        </p:nvSpPr>
        <p:spPr>
          <a:xfrm>
            <a:off x="573781" y="3178467"/>
            <a:ext cx="540000" cy="612000"/>
          </a:xfrm>
        </p:spPr>
        <p:txBody>
          <a:bodyPr/>
          <a:lstStyle>
            <a:lvl1pPr marL="0" indent="0">
              <a:buNone/>
              <a:defRPr sz="4800">
                <a:solidFill>
                  <a:schemeClr val="accent3"/>
                </a:solidFill>
                <a:latin typeface="+mj-lt"/>
              </a:defRPr>
            </a:lvl1pPr>
          </a:lstStyle>
          <a:p>
            <a:pPr lvl="0"/>
            <a:r>
              <a:rPr lang="nl-NL" dirty="0"/>
              <a:t>B</a:t>
            </a:r>
          </a:p>
        </p:txBody>
      </p:sp>
      <p:sp>
        <p:nvSpPr>
          <p:cNvPr id="27" name="Tijdelijke aanduiding voor tekst 24">
            <a:extLst>
              <a:ext uri="{FF2B5EF4-FFF2-40B4-BE49-F238E27FC236}">
                <a16:creationId xmlns:a16="http://schemas.microsoft.com/office/drawing/2014/main" id="{AB1F7EE0-4907-3BCC-91C8-78DF27065A60}"/>
              </a:ext>
            </a:extLst>
          </p:cNvPr>
          <p:cNvSpPr>
            <a:spLocks noGrp="1"/>
          </p:cNvSpPr>
          <p:nvPr>
            <p:ph type="body" sz="quarter" idx="16" hasCustomPrompt="1"/>
          </p:nvPr>
        </p:nvSpPr>
        <p:spPr>
          <a:xfrm>
            <a:off x="1113781" y="3178466"/>
            <a:ext cx="4819501" cy="611999"/>
          </a:xfrm>
        </p:spPr>
        <p:txBody>
          <a:bodyPr anchor="ctr"/>
          <a:lstStyle>
            <a:lvl1pPr marL="0" indent="0">
              <a:buNone/>
              <a:defRPr/>
            </a:lvl1pPr>
          </a:lstStyle>
          <a:p>
            <a:pPr lvl="0"/>
            <a:r>
              <a:rPr lang="nl-NL" dirty="0"/>
              <a:t>Duis </a:t>
            </a:r>
            <a:r>
              <a:rPr lang="nl-NL" dirty="0" err="1"/>
              <a:t>aute</a:t>
            </a:r>
            <a:r>
              <a:rPr lang="nl-NL" dirty="0"/>
              <a:t> </a:t>
            </a:r>
            <a:r>
              <a:rPr lang="nl-NL" dirty="0" err="1"/>
              <a:t>irure</a:t>
            </a:r>
            <a:r>
              <a:rPr lang="nl-NL" dirty="0"/>
              <a:t> </a:t>
            </a:r>
            <a:r>
              <a:rPr lang="nl-NL" dirty="0" err="1"/>
              <a:t>dolor</a:t>
            </a:r>
            <a:r>
              <a:rPr lang="nl-NL" dirty="0"/>
              <a:t> in </a:t>
            </a:r>
            <a:r>
              <a:rPr lang="nl-NL" dirty="0" err="1"/>
              <a:t>reprehenderit</a:t>
            </a:r>
            <a:r>
              <a:rPr lang="nl-NL" dirty="0"/>
              <a:t> in </a:t>
            </a:r>
            <a:r>
              <a:rPr lang="nl-NL" dirty="0" err="1"/>
              <a:t>voluptate</a:t>
            </a:r>
            <a:r>
              <a:rPr lang="nl-NL" dirty="0"/>
              <a:t> </a:t>
            </a:r>
            <a:r>
              <a:rPr lang="nl-NL" dirty="0" err="1"/>
              <a:t>velit</a:t>
            </a:r>
            <a:r>
              <a:rPr lang="nl-NL" dirty="0"/>
              <a:t> </a:t>
            </a:r>
            <a:r>
              <a:rPr lang="nl-NL" dirty="0" err="1"/>
              <a:t>esse</a:t>
            </a:r>
            <a:r>
              <a:rPr lang="nl-NL" dirty="0"/>
              <a:t> </a:t>
            </a:r>
            <a:r>
              <a:rPr lang="nl-NL" dirty="0" err="1"/>
              <a:t>cillum</a:t>
            </a:r>
            <a:r>
              <a:rPr lang="nl-NL" dirty="0"/>
              <a:t> </a:t>
            </a:r>
            <a:r>
              <a:rPr lang="nl-NL" dirty="0" err="1"/>
              <a:t>dolore</a:t>
            </a:r>
            <a:endParaRPr lang="nl-NL" dirty="0"/>
          </a:p>
        </p:txBody>
      </p:sp>
      <p:sp>
        <p:nvSpPr>
          <p:cNvPr id="28" name="Tijdelijke aanduiding voor tekst 22">
            <a:extLst>
              <a:ext uri="{FF2B5EF4-FFF2-40B4-BE49-F238E27FC236}">
                <a16:creationId xmlns:a16="http://schemas.microsoft.com/office/drawing/2014/main" id="{2743486A-E445-509B-635A-F53B50CC0C14}"/>
              </a:ext>
            </a:extLst>
          </p:cNvPr>
          <p:cNvSpPr>
            <a:spLocks noGrp="1"/>
          </p:cNvSpPr>
          <p:nvPr>
            <p:ph type="body" sz="quarter" idx="17" hasCustomPrompt="1"/>
          </p:nvPr>
        </p:nvSpPr>
        <p:spPr>
          <a:xfrm>
            <a:off x="576162" y="3911415"/>
            <a:ext cx="540000" cy="612000"/>
          </a:xfrm>
        </p:spPr>
        <p:txBody>
          <a:bodyPr/>
          <a:lstStyle>
            <a:lvl1pPr marL="0" indent="0">
              <a:buNone/>
              <a:defRPr sz="4800">
                <a:solidFill>
                  <a:schemeClr val="accent4"/>
                </a:solidFill>
                <a:latin typeface="+mj-lt"/>
              </a:defRPr>
            </a:lvl1pPr>
          </a:lstStyle>
          <a:p>
            <a:pPr lvl="0"/>
            <a:r>
              <a:rPr lang="nl-NL" dirty="0"/>
              <a:t>C</a:t>
            </a:r>
          </a:p>
        </p:txBody>
      </p:sp>
      <p:sp>
        <p:nvSpPr>
          <p:cNvPr id="29" name="Tijdelijke aanduiding voor tekst 24">
            <a:extLst>
              <a:ext uri="{FF2B5EF4-FFF2-40B4-BE49-F238E27FC236}">
                <a16:creationId xmlns:a16="http://schemas.microsoft.com/office/drawing/2014/main" id="{422BFDF2-EE78-C84F-801E-B690D0AC184A}"/>
              </a:ext>
            </a:extLst>
          </p:cNvPr>
          <p:cNvSpPr>
            <a:spLocks noGrp="1"/>
          </p:cNvSpPr>
          <p:nvPr>
            <p:ph type="body" sz="quarter" idx="18" hasCustomPrompt="1"/>
          </p:nvPr>
        </p:nvSpPr>
        <p:spPr>
          <a:xfrm>
            <a:off x="1116162" y="3911414"/>
            <a:ext cx="4819501" cy="611999"/>
          </a:xfrm>
        </p:spPr>
        <p:txBody>
          <a:bodyPr anchor="ctr"/>
          <a:lstStyle>
            <a:lvl1pPr marL="0" indent="0">
              <a:buNone/>
              <a:defRPr/>
            </a:lvl1pPr>
          </a:lstStyle>
          <a:p>
            <a:pPr lvl="0"/>
            <a:r>
              <a:rPr lang="nl-NL" dirty="0"/>
              <a:t>Duis </a:t>
            </a:r>
            <a:r>
              <a:rPr lang="nl-NL" dirty="0" err="1"/>
              <a:t>aute</a:t>
            </a:r>
            <a:r>
              <a:rPr lang="nl-NL" dirty="0"/>
              <a:t> </a:t>
            </a:r>
            <a:r>
              <a:rPr lang="nl-NL" dirty="0" err="1"/>
              <a:t>irure</a:t>
            </a:r>
            <a:r>
              <a:rPr lang="nl-NL" dirty="0"/>
              <a:t> </a:t>
            </a:r>
            <a:r>
              <a:rPr lang="nl-NL" dirty="0" err="1"/>
              <a:t>dolor</a:t>
            </a:r>
            <a:r>
              <a:rPr lang="nl-NL" dirty="0"/>
              <a:t> in </a:t>
            </a:r>
            <a:r>
              <a:rPr lang="nl-NL" dirty="0" err="1"/>
              <a:t>reprehenderit</a:t>
            </a:r>
            <a:r>
              <a:rPr lang="nl-NL" dirty="0"/>
              <a:t> in </a:t>
            </a:r>
            <a:r>
              <a:rPr lang="nl-NL" dirty="0" err="1"/>
              <a:t>voluptate</a:t>
            </a:r>
            <a:r>
              <a:rPr lang="nl-NL" dirty="0"/>
              <a:t> </a:t>
            </a:r>
            <a:r>
              <a:rPr lang="nl-NL" dirty="0" err="1"/>
              <a:t>velit</a:t>
            </a:r>
            <a:r>
              <a:rPr lang="nl-NL" dirty="0"/>
              <a:t> </a:t>
            </a:r>
            <a:r>
              <a:rPr lang="nl-NL" dirty="0" err="1"/>
              <a:t>esse</a:t>
            </a:r>
            <a:r>
              <a:rPr lang="nl-NL" dirty="0"/>
              <a:t> </a:t>
            </a:r>
            <a:r>
              <a:rPr lang="nl-NL" dirty="0" err="1"/>
              <a:t>cillum</a:t>
            </a:r>
            <a:r>
              <a:rPr lang="nl-NL" dirty="0"/>
              <a:t> </a:t>
            </a:r>
            <a:r>
              <a:rPr lang="nl-NL" dirty="0" err="1"/>
              <a:t>dolore</a:t>
            </a:r>
            <a:endParaRPr lang="nl-NL" dirty="0"/>
          </a:p>
        </p:txBody>
      </p:sp>
    </p:spTree>
    <p:extLst>
      <p:ext uri="{BB962C8B-B14F-4D97-AF65-F5344CB8AC3E}">
        <p14:creationId xmlns:p14="http://schemas.microsoft.com/office/powerpoint/2010/main" val="1435764976"/>
      </p:ext>
    </p:extLst>
  </p:cSld>
  <p:clrMapOvr>
    <a:masterClrMapping/>
  </p:clrMapOvr>
  <p:extLst>
    <p:ext uri="{DCECCB84-F9BA-43D5-87BE-67443E8EF086}">
      <p15:sldGuideLst xmlns:p15="http://schemas.microsoft.com/office/powerpoint/2012/main">
        <p15:guide id="1" orient="horz" pos="3537">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py">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ECE853-2255-F7B8-67E5-DAAFAECFA9F7}"/>
              </a:ext>
            </a:extLst>
          </p:cNvPr>
          <p:cNvSpPr>
            <a:spLocks noGrp="1"/>
          </p:cNvSpPr>
          <p:nvPr>
            <p:ph type="ctrTitle" hasCustomPrompt="1"/>
          </p:nvPr>
        </p:nvSpPr>
        <p:spPr>
          <a:xfrm>
            <a:off x="571500" y="336544"/>
            <a:ext cx="11044238" cy="492131"/>
          </a:xfrm>
        </p:spPr>
        <p:txBody>
          <a:bodyPr anchor="t">
            <a:noAutofit/>
          </a:bodyPr>
          <a:lstStyle>
            <a:lvl1pPr algn="l">
              <a:lnSpc>
                <a:spcPts val="5000"/>
              </a:lnSpc>
              <a:defRPr sz="5000">
                <a:solidFill>
                  <a:schemeClr val="accent1"/>
                </a:solidFill>
              </a:defRPr>
            </a:lvl1pPr>
          </a:lstStyle>
          <a:p>
            <a:r>
              <a:rPr lang="nl-NL" dirty="0"/>
              <a:t>Titel</a:t>
            </a:r>
          </a:p>
        </p:txBody>
      </p:sp>
      <p:sp>
        <p:nvSpPr>
          <p:cNvPr id="3" name="Ondertitel 2">
            <a:extLst>
              <a:ext uri="{FF2B5EF4-FFF2-40B4-BE49-F238E27FC236}">
                <a16:creationId xmlns:a16="http://schemas.microsoft.com/office/drawing/2014/main" id="{9873BF13-E6EB-2FF3-1304-EE52DF7DD3CA}"/>
              </a:ext>
            </a:extLst>
          </p:cNvPr>
          <p:cNvSpPr>
            <a:spLocks noGrp="1"/>
          </p:cNvSpPr>
          <p:nvPr>
            <p:ph type="subTitle" idx="1"/>
          </p:nvPr>
        </p:nvSpPr>
        <p:spPr>
          <a:xfrm>
            <a:off x="571500" y="1212850"/>
            <a:ext cx="11044238" cy="4786312"/>
          </a:xfrm>
        </p:spPr>
        <p:txBody>
          <a:bodyPr/>
          <a:lstStyle>
            <a:lvl1pPr marL="342900" indent="-342900" algn="l">
              <a:lnSpc>
                <a:spcPts val="2400"/>
              </a:lnSpc>
              <a:buClr>
                <a:schemeClr val="accent1"/>
              </a:buClr>
              <a:buFont typeface="Abadi Extra Light" panose="020B0204020104020204" pitchFamily="34" charset="0"/>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NL" dirty="0"/>
          </a:p>
        </p:txBody>
      </p:sp>
      <p:sp>
        <p:nvSpPr>
          <p:cNvPr id="5" name="Tijdelijke aanduiding voor voettekst 4">
            <a:extLst>
              <a:ext uri="{FF2B5EF4-FFF2-40B4-BE49-F238E27FC236}">
                <a16:creationId xmlns:a16="http://schemas.microsoft.com/office/drawing/2014/main" id="{50745F0E-5B56-504F-F9F9-F047CE4A0B0D}"/>
              </a:ext>
            </a:extLst>
          </p:cNvPr>
          <p:cNvSpPr>
            <a:spLocks noGrp="1"/>
          </p:cNvSpPr>
          <p:nvPr>
            <p:ph type="ftr" sz="quarter" idx="11"/>
          </p:nvPr>
        </p:nvSpPr>
        <p:spPr/>
        <p:txBody>
          <a:bodyPr/>
          <a:lstStyle/>
          <a:p>
            <a:r>
              <a:rPr lang="nl-NL" dirty="0"/>
              <a:t>Ontwikkelingen DSO – IPLO Schakeldag 8 oktober 2026</a:t>
            </a:r>
          </a:p>
        </p:txBody>
      </p:sp>
      <p:sp>
        <p:nvSpPr>
          <p:cNvPr id="6" name="Tijdelijke aanduiding voor dianummer 5">
            <a:extLst>
              <a:ext uri="{FF2B5EF4-FFF2-40B4-BE49-F238E27FC236}">
                <a16:creationId xmlns:a16="http://schemas.microsoft.com/office/drawing/2014/main" id="{0C07BB04-031C-91AA-3F8E-375402162E3C}"/>
              </a:ext>
            </a:extLst>
          </p:cNvPr>
          <p:cNvSpPr>
            <a:spLocks noGrp="1"/>
          </p:cNvSpPr>
          <p:nvPr>
            <p:ph type="sldNum" sz="quarter" idx="12"/>
          </p:nvPr>
        </p:nvSpPr>
        <p:spPr/>
        <p:txBody>
          <a:bodyPr/>
          <a:lstStyle/>
          <a:p>
            <a:fld id="{1B71BB4A-7DC0-41F9-B589-288E53C2F0C1}" type="slidenum">
              <a:rPr lang="nl-NL" smtClean="0"/>
              <a:t>‹nr.›</a:t>
            </a:fld>
            <a:endParaRPr lang="nl-NL"/>
          </a:p>
        </p:txBody>
      </p:sp>
      <p:pic>
        <p:nvPicPr>
          <p:cNvPr id="9" name="Graphic 8">
            <a:extLst>
              <a:ext uri="{FF2B5EF4-FFF2-40B4-BE49-F238E27FC236}">
                <a16:creationId xmlns:a16="http://schemas.microsoft.com/office/drawing/2014/main" id="{A3CDA7EB-BB63-915B-36AE-AC797C135E8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362300" y="384176"/>
            <a:ext cx="444500" cy="444500"/>
          </a:xfrm>
          <a:prstGeom prst="rect">
            <a:avLst/>
          </a:prstGeom>
        </p:spPr>
      </p:pic>
      <p:sp>
        <p:nvSpPr>
          <p:cNvPr id="13" name="Rechthoek 12">
            <a:extLst>
              <a:ext uri="{FF2B5EF4-FFF2-40B4-BE49-F238E27FC236}">
                <a16:creationId xmlns:a16="http://schemas.microsoft.com/office/drawing/2014/main" id="{6C8B502F-A6C0-B5E9-FCB3-1D68A799762D}"/>
              </a:ext>
            </a:extLst>
          </p:cNvPr>
          <p:cNvSpPr>
            <a:spLocks noGrp="1" noRot="1" noMove="1" noResize="1" noEditPoints="1" noAdjustHandles="1" noChangeArrowheads="1" noChangeShapeType="1"/>
          </p:cNvSpPr>
          <p:nvPr userDrawn="1"/>
        </p:nvSpPr>
        <p:spPr>
          <a:xfrm>
            <a:off x="0" y="6714000"/>
            <a:ext cx="12192000" cy="144000"/>
          </a:xfrm>
          <a:prstGeom prst="rect">
            <a:avLst/>
          </a:prstGeom>
          <a:gradFill>
            <a:gsLst>
              <a:gs pos="100000">
                <a:srgbClr val="8EB83C"/>
              </a:gs>
              <a:gs pos="67000">
                <a:srgbClr val="50987D"/>
              </a:gs>
              <a:gs pos="34000">
                <a:srgbClr val="2482AC"/>
              </a:gs>
              <a:gs pos="0">
                <a:srgbClr val="147ABF"/>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396247834"/>
      </p:ext>
    </p:extLst>
  </p:cSld>
  <p:clrMapOvr>
    <a:masterClrMapping/>
  </p:clrMapOvr>
  <p:extLst>
    <p:ext uri="{DCECCB84-F9BA-43D5-87BE-67443E8EF086}">
      <p15:sldGuideLst xmlns:p15="http://schemas.microsoft.com/office/powerpoint/2012/main">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eer weten?">
    <p:bg>
      <p:bgPr>
        <a:solidFill>
          <a:schemeClr val="tx2"/>
        </a:solidFill>
        <a:effectLst/>
      </p:bgPr>
    </p:bg>
    <p:spTree>
      <p:nvGrpSpPr>
        <p:cNvPr id="1" name=""/>
        <p:cNvGrpSpPr/>
        <p:nvPr/>
      </p:nvGrpSpPr>
      <p:grpSpPr>
        <a:xfrm>
          <a:off x="0" y="0"/>
          <a:ext cx="0" cy="0"/>
          <a:chOff x="0" y="0"/>
          <a:chExt cx="0" cy="0"/>
        </a:xfrm>
      </p:grpSpPr>
      <p:sp>
        <p:nvSpPr>
          <p:cNvPr id="18" name="Ovaal 17">
            <a:extLst>
              <a:ext uri="{FF2B5EF4-FFF2-40B4-BE49-F238E27FC236}">
                <a16:creationId xmlns:a16="http://schemas.microsoft.com/office/drawing/2014/main" id="{161DBC0C-CECC-92E8-7621-0A1B8B342E61}"/>
              </a:ext>
            </a:extLst>
          </p:cNvPr>
          <p:cNvSpPr/>
          <p:nvPr userDrawn="1"/>
        </p:nvSpPr>
        <p:spPr>
          <a:xfrm>
            <a:off x="-742156" y="1077118"/>
            <a:ext cx="4791075" cy="4791075"/>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85ECE853-2255-F7B8-67E5-DAAFAECFA9F7}"/>
              </a:ext>
            </a:extLst>
          </p:cNvPr>
          <p:cNvSpPr>
            <a:spLocks noGrp="1"/>
          </p:cNvSpPr>
          <p:nvPr>
            <p:ph type="ctrTitle" hasCustomPrompt="1"/>
          </p:nvPr>
        </p:nvSpPr>
        <p:spPr>
          <a:xfrm>
            <a:off x="7740333" y="2181859"/>
            <a:ext cx="3875405" cy="438151"/>
          </a:xfrm>
        </p:spPr>
        <p:txBody>
          <a:bodyPr anchor="b">
            <a:noAutofit/>
          </a:bodyPr>
          <a:lstStyle>
            <a:lvl1pPr algn="l">
              <a:lnSpc>
                <a:spcPts val="4800"/>
              </a:lnSpc>
              <a:defRPr sz="3200">
                <a:solidFill>
                  <a:schemeClr val="bg1"/>
                </a:solidFill>
              </a:defRPr>
            </a:lvl1pPr>
          </a:lstStyle>
          <a:p>
            <a:r>
              <a:rPr lang="nl-NL" dirty="0"/>
              <a:t>Meer weten?</a:t>
            </a:r>
          </a:p>
        </p:txBody>
      </p:sp>
      <p:pic>
        <p:nvPicPr>
          <p:cNvPr id="7" name="Graphic 6">
            <a:extLst>
              <a:ext uri="{FF2B5EF4-FFF2-40B4-BE49-F238E27FC236}">
                <a16:creationId xmlns:a16="http://schemas.microsoft.com/office/drawing/2014/main" id="{22A3E3DB-68DA-97CF-92B0-2073EEF14ED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246813" y="2847967"/>
            <a:ext cx="5368925" cy="1162066"/>
          </a:xfrm>
          <a:prstGeom prst="rect">
            <a:avLst/>
          </a:prstGeom>
        </p:spPr>
      </p:pic>
      <p:sp>
        <p:nvSpPr>
          <p:cNvPr id="12" name="Tijdelijke aanduiding voor tekst 11">
            <a:extLst>
              <a:ext uri="{FF2B5EF4-FFF2-40B4-BE49-F238E27FC236}">
                <a16:creationId xmlns:a16="http://schemas.microsoft.com/office/drawing/2014/main" id="{28452839-26B7-D7C9-A728-0C766FEE6C4B}"/>
              </a:ext>
            </a:extLst>
          </p:cNvPr>
          <p:cNvSpPr>
            <a:spLocks noGrp="1"/>
          </p:cNvSpPr>
          <p:nvPr>
            <p:ph type="body" sz="quarter" idx="10" hasCustomPrompt="1"/>
          </p:nvPr>
        </p:nvSpPr>
        <p:spPr>
          <a:xfrm>
            <a:off x="7740332" y="4217035"/>
            <a:ext cx="3875405" cy="332105"/>
          </a:xfrm>
        </p:spPr>
        <p:txBody>
          <a:bodyPr/>
          <a:lstStyle>
            <a:lvl1pPr marL="0" indent="0">
              <a:buNone/>
              <a:defRPr sz="2400">
                <a:solidFill>
                  <a:schemeClr val="accent4"/>
                </a:solidFill>
                <a:latin typeface="+mj-lt"/>
              </a:defRPr>
            </a:lvl1pPr>
          </a:lstStyle>
          <a:p>
            <a:pPr lvl="0"/>
            <a:r>
              <a:rPr lang="nl-NL" dirty="0"/>
              <a:t>Iplo.nl</a:t>
            </a:r>
          </a:p>
        </p:txBody>
      </p:sp>
      <p:sp>
        <p:nvSpPr>
          <p:cNvPr id="17" name="Tijdelijke aanduiding voor afbeelding 16">
            <a:extLst>
              <a:ext uri="{FF2B5EF4-FFF2-40B4-BE49-F238E27FC236}">
                <a16:creationId xmlns:a16="http://schemas.microsoft.com/office/drawing/2014/main" id="{4559956D-9DEE-6A75-53D3-552461F16E7D}"/>
              </a:ext>
            </a:extLst>
          </p:cNvPr>
          <p:cNvSpPr>
            <a:spLocks noGrp="1"/>
          </p:cNvSpPr>
          <p:nvPr>
            <p:ph type="pic" sz="quarter" idx="11" hasCustomPrompt="1"/>
          </p:nvPr>
        </p:nvSpPr>
        <p:spPr>
          <a:xfrm>
            <a:off x="-2219325" y="-400051"/>
            <a:ext cx="7745413" cy="7745413"/>
          </a:xfrm>
          <a:prstGeom prst="donut">
            <a:avLst>
              <a:gd name="adj" fmla="val 27202"/>
            </a:avLst>
          </a:prstGeom>
          <a:solidFill>
            <a:schemeClr val="accent5"/>
          </a:solidFill>
        </p:spPr>
        <p:txBody>
          <a:bodyPr lIns="0" tIns="756000" bIns="0" anchor="ctr"/>
          <a:lstStyle>
            <a:lvl1pPr marL="0" indent="0" algn="ctr">
              <a:buNone/>
              <a:defRPr>
                <a:solidFill>
                  <a:schemeClr val="tx2"/>
                </a:solidFill>
              </a:defRPr>
            </a:lvl1pPr>
          </a:lstStyle>
          <a:p>
            <a:r>
              <a:rPr lang="nl-NL" dirty="0"/>
              <a:t>Afbeelding</a:t>
            </a:r>
          </a:p>
        </p:txBody>
      </p:sp>
    </p:spTree>
    <p:extLst>
      <p:ext uri="{BB962C8B-B14F-4D97-AF65-F5344CB8AC3E}">
        <p14:creationId xmlns:p14="http://schemas.microsoft.com/office/powerpoint/2010/main" val="4017693030"/>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A16C59AB-6BB7-152B-61D0-F43C59F1A5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934710"/>
          </a:xfrm>
          <a:prstGeom prst="rect">
            <a:avLst/>
          </a:prstGeom>
        </p:spPr>
      </p:pic>
      <p:pic>
        <p:nvPicPr>
          <p:cNvPr id="11" name="Graphic 10">
            <a:extLst>
              <a:ext uri="{FF2B5EF4-FFF2-40B4-BE49-F238E27FC236}">
                <a16:creationId xmlns:a16="http://schemas.microsoft.com/office/drawing/2014/main" id="{7B917DB8-0DBA-B49A-29FC-6B99580E5A5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0FFC95D1-351E-1F0F-DB6E-3B7F9D6248D1}"/>
              </a:ext>
            </a:extLst>
          </p:cNvPr>
          <p:cNvSpPr>
            <a:spLocks noGrp="1"/>
          </p:cNvSpPr>
          <p:nvPr>
            <p:ph type="ctrTitle" hasCustomPrompt="1"/>
          </p:nvPr>
        </p:nvSpPr>
        <p:spPr>
          <a:xfrm>
            <a:off x="551850" y="2564326"/>
            <a:ext cx="9144000" cy="1234351"/>
          </a:xfrm>
        </p:spPr>
        <p:txBody>
          <a:bodyPr anchor="b"/>
          <a:lstStyle>
            <a:lvl1pPr algn="l">
              <a:defRPr sz="8800">
                <a:solidFill>
                  <a:schemeClr val="bg1"/>
                </a:solidFill>
              </a:defRPr>
            </a:lvl1pPr>
          </a:lstStyle>
          <a:p>
            <a:r>
              <a:rPr lang="en-US" dirty="0"/>
              <a:t>[TITLE]</a:t>
            </a:r>
          </a:p>
        </p:txBody>
      </p:sp>
      <p:sp>
        <p:nvSpPr>
          <p:cNvPr id="3" name="Subtitle 2">
            <a:extLst>
              <a:ext uri="{FF2B5EF4-FFF2-40B4-BE49-F238E27FC236}">
                <a16:creationId xmlns:a16="http://schemas.microsoft.com/office/drawing/2014/main" id="{D0190D44-C878-CC7C-91DD-CFE0BDEBBE11}"/>
              </a:ext>
            </a:extLst>
          </p:cNvPr>
          <p:cNvSpPr>
            <a:spLocks noGrp="1"/>
          </p:cNvSpPr>
          <p:nvPr>
            <p:ph type="subTitle" idx="1" hasCustomPrompt="1"/>
          </p:nvPr>
        </p:nvSpPr>
        <p:spPr>
          <a:xfrm>
            <a:off x="609600" y="3897462"/>
            <a:ext cx="9144000" cy="467024"/>
          </a:xfrm>
        </p:spPr>
        <p:txBody>
          <a:bodyPr/>
          <a:lstStyle>
            <a:lvl1pPr marL="0" indent="0" algn="l">
              <a:buNone/>
              <a:defRPr sz="3200" b="0" i="1">
                <a:solidFill>
                  <a:schemeClr val="bg1"/>
                </a:solidFill>
                <a:latin typeface="Asap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t>
            </a:r>
            <a:r>
              <a:rPr lang="en-US" dirty="0" err="1"/>
              <a:t>Ondertitel</a:t>
            </a:r>
            <a:r>
              <a:rPr lang="en-US" dirty="0"/>
              <a:t>]</a:t>
            </a:r>
          </a:p>
        </p:txBody>
      </p:sp>
      <p:sp>
        <p:nvSpPr>
          <p:cNvPr id="15" name="Tijdelijke aanduiding voor tekst 14">
            <a:extLst>
              <a:ext uri="{FF2B5EF4-FFF2-40B4-BE49-F238E27FC236}">
                <a16:creationId xmlns:a16="http://schemas.microsoft.com/office/drawing/2014/main" id="{72D4A2DA-A610-D051-B087-F4DB68F143AF}"/>
              </a:ext>
            </a:extLst>
          </p:cNvPr>
          <p:cNvSpPr>
            <a:spLocks noGrp="1"/>
          </p:cNvSpPr>
          <p:nvPr>
            <p:ph type="body" sz="quarter" idx="10" hasCustomPrompt="1"/>
          </p:nvPr>
        </p:nvSpPr>
        <p:spPr>
          <a:xfrm>
            <a:off x="599975" y="5372403"/>
            <a:ext cx="3067050" cy="299619"/>
          </a:xfrm>
        </p:spPr>
        <p:txBody>
          <a:bodyPr/>
          <a:lstStyle>
            <a:lvl1pPr algn="l">
              <a:buNone/>
              <a:defRPr>
                <a:solidFill>
                  <a:schemeClr val="bg1"/>
                </a:solidFill>
              </a:defRPr>
            </a:lvl1pPr>
          </a:lstStyle>
          <a:p>
            <a:pPr lvl="0"/>
            <a:r>
              <a:rPr lang="nl-NL" dirty="0"/>
              <a:t>[maand 2026]</a:t>
            </a:r>
          </a:p>
        </p:txBody>
      </p:sp>
      <p:sp>
        <p:nvSpPr>
          <p:cNvPr id="6" name="Tijdelijke aanduiding voor onlineafbeelding 4">
            <a:extLst>
              <a:ext uri="{FF2B5EF4-FFF2-40B4-BE49-F238E27FC236}">
                <a16:creationId xmlns:a16="http://schemas.microsoft.com/office/drawing/2014/main" id="{3AAB212D-1692-0311-A2E2-B3A89B0DE92E}"/>
              </a:ext>
            </a:extLst>
          </p:cNvPr>
          <p:cNvSpPr>
            <a:spLocks noGrp="1"/>
          </p:cNvSpPr>
          <p:nvPr>
            <p:ph type="clipArt" sz="quarter" idx="11"/>
          </p:nvPr>
        </p:nvSpPr>
        <p:spPr>
          <a:xfrm>
            <a:off x="2311400" y="203199"/>
            <a:ext cx="1868945" cy="546163"/>
          </a:xfrm>
        </p:spPr>
        <p:txBody>
          <a:bodyPr/>
          <a:lstStyle/>
          <a:p>
            <a:endParaRPr lang="nl-NL"/>
          </a:p>
        </p:txBody>
      </p:sp>
    </p:spTree>
    <p:extLst>
      <p:ext uri="{BB962C8B-B14F-4D97-AF65-F5344CB8AC3E}">
        <p14:creationId xmlns:p14="http://schemas.microsoft.com/office/powerpoint/2010/main" val="2019987605"/>
      </p:ext>
    </p:extLst>
  </p:cSld>
  <p:clrMapOvr>
    <a:masterClrMapping/>
  </p:clrMapOvr>
  <p:extLst>
    <p:ext uri="{DCECCB84-F9BA-43D5-87BE-67443E8EF086}">
      <p15:sldGuideLst xmlns:p15="http://schemas.microsoft.com/office/powerpoint/2012/main">
        <p15:guide id="1" orient="horz" pos="482">
          <p15:clr>
            <a:srgbClr val="FBAE40"/>
          </p15:clr>
        </p15:guide>
        <p15:guide id="2" pos="43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itel">
    <p:bg>
      <p:bgPr>
        <a:solidFill>
          <a:schemeClr val="bg1"/>
        </a:solidFill>
        <a:effectLst/>
      </p:bgPr>
    </p:bg>
    <p:spTree>
      <p:nvGrpSpPr>
        <p:cNvPr id="1" name=""/>
        <p:cNvGrpSpPr/>
        <p:nvPr/>
      </p:nvGrpSpPr>
      <p:grpSpPr>
        <a:xfrm>
          <a:off x="0" y="0"/>
          <a:ext cx="0" cy="0"/>
          <a:chOff x="0" y="0"/>
          <a:chExt cx="0" cy="0"/>
        </a:xfrm>
      </p:grpSpPr>
      <p:sp>
        <p:nvSpPr>
          <p:cNvPr id="8" name="Rechthoek 7">
            <a:extLst>
              <a:ext uri="{FF2B5EF4-FFF2-40B4-BE49-F238E27FC236}">
                <a16:creationId xmlns:a16="http://schemas.microsoft.com/office/drawing/2014/main" id="{126CAFB3-B952-5E41-8366-D28F5BBD163D}"/>
              </a:ext>
            </a:extLst>
          </p:cNvPr>
          <p:cNvSpPr/>
          <p:nvPr userDrawn="1"/>
        </p:nvSpPr>
        <p:spPr>
          <a:xfrm>
            <a:off x="251" y="892799"/>
            <a:ext cx="12208683" cy="5609601"/>
          </a:xfrm>
          <a:prstGeom prst="rect">
            <a:avLst/>
          </a:prstGeom>
          <a:solidFill>
            <a:srgbClr val="3987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1800" dirty="0"/>
          </a:p>
        </p:txBody>
      </p:sp>
      <p:pic>
        <p:nvPicPr>
          <p:cNvPr id="7" name="Afbeelding 6">
            <a:extLst>
              <a:ext uri="{FF2B5EF4-FFF2-40B4-BE49-F238E27FC236}">
                <a16:creationId xmlns:a16="http://schemas.microsoft.com/office/drawing/2014/main" id="{10E62FF2-996E-EE4F-8AD3-63F8BA2B3C9F}"/>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el 1"/>
          <p:cNvSpPr>
            <a:spLocks noGrp="1"/>
          </p:cNvSpPr>
          <p:nvPr>
            <p:ph type="ctrTitle"/>
          </p:nvPr>
        </p:nvSpPr>
        <p:spPr>
          <a:xfrm>
            <a:off x="6356144" y="1171764"/>
            <a:ext cx="5353512" cy="1235234"/>
          </a:xfrm>
        </p:spPr>
        <p:txBody>
          <a:bodyPr anchor="t"/>
          <a:lstStyle>
            <a:lvl1pPr algn="l">
              <a:defRPr b="1">
                <a:solidFill>
                  <a:schemeClr val="bg1"/>
                </a:solidFill>
              </a:defRPr>
            </a:lvl1pPr>
          </a:lstStyle>
          <a:p>
            <a:r>
              <a:rPr lang="nl-NL"/>
              <a:t>Klik om de stijl te bewerken</a:t>
            </a:r>
            <a:endParaRPr lang="nl-NL" dirty="0"/>
          </a:p>
        </p:txBody>
      </p:sp>
      <p:sp>
        <p:nvSpPr>
          <p:cNvPr id="3" name="Subtitel 2"/>
          <p:cNvSpPr>
            <a:spLocks noGrp="1"/>
          </p:cNvSpPr>
          <p:nvPr>
            <p:ph type="subTitle" idx="1" hasCustomPrompt="1"/>
          </p:nvPr>
        </p:nvSpPr>
        <p:spPr>
          <a:xfrm>
            <a:off x="6356145" y="3424048"/>
            <a:ext cx="5171671" cy="1550153"/>
          </a:xfrm>
        </p:spPr>
        <p:txBody>
          <a:bodyPr>
            <a:normAutofit/>
          </a:bodyPr>
          <a:lstStyle>
            <a:lvl1pPr marL="0" indent="0" algn="l">
              <a:buNone/>
              <a:defRPr sz="18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a:t>&lt;naam&gt;</a:t>
            </a:r>
          </a:p>
          <a:p>
            <a:endParaRPr lang="nl-NL" dirty="0"/>
          </a:p>
        </p:txBody>
      </p:sp>
      <p:sp>
        <p:nvSpPr>
          <p:cNvPr id="17" name="Tijdelijke aanduiding voor tekst 16"/>
          <p:cNvSpPr>
            <a:spLocks noGrp="1"/>
          </p:cNvSpPr>
          <p:nvPr>
            <p:ph type="body" sz="quarter" idx="11" hasCustomPrompt="1"/>
          </p:nvPr>
        </p:nvSpPr>
        <p:spPr>
          <a:xfrm>
            <a:off x="6356351" y="5402697"/>
            <a:ext cx="5171016" cy="931863"/>
          </a:xfrm>
        </p:spPr>
        <p:txBody>
          <a:bodyPr anchor="b">
            <a:noAutofit/>
          </a:bodyPr>
          <a:lstStyle>
            <a:lvl1pPr marL="0" indent="0" algn="l">
              <a:buFontTx/>
              <a:buNone/>
              <a:defRPr sz="1000">
                <a:solidFill>
                  <a:schemeClr val="bg1"/>
                </a:solidFill>
              </a:defRPr>
            </a:lvl1pPr>
            <a:lvl2pPr marL="457200" indent="0" algn="l">
              <a:buFontTx/>
              <a:buNone/>
              <a:defRPr sz="1000">
                <a:solidFill>
                  <a:schemeClr val="bg1"/>
                </a:solidFill>
              </a:defRPr>
            </a:lvl2pPr>
            <a:lvl3pPr marL="914400" indent="0" algn="l">
              <a:buFontTx/>
              <a:buNone/>
              <a:defRPr sz="1000">
                <a:solidFill>
                  <a:schemeClr val="bg1"/>
                </a:solidFill>
              </a:defRPr>
            </a:lvl3pPr>
            <a:lvl4pPr marL="1371600" indent="0" algn="l">
              <a:buFontTx/>
              <a:buNone/>
              <a:defRPr sz="1000">
                <a:solidFill>
                  <a:schemeClr val="bg1"/>
                </a:solidFill>
              </a:defRPr>
            </a:lvl4pPr>
            <a:lvl5pPr marL="1828800" indent="0" algn="l">
              <a:buFontTx/>
              <a:buNone/>
              <a:defRPr sz="1000">
                <a:solidFill>
                  <a:schemeClr val="bg1"/>
                </a:solidFill>
              </a:defRPr>
            </a:lvl5pPr>
          </a:lstStyle>
          <a:p>
            <a:pPr lvl="0"/>
            <a:r>
              <a:rPr lang="nl-NL" dirty="0"/>
              <a:t>&lt;versie&gt;</a:t>
            </a:r>
          </a:p>
        </p:txBody>
      </p:sp>
      <p:sp>
        <p:nvSpPr>
          <p:cNvPr id="10" name="Tekstvak 9">
            <a:extLst>
              <a:ext uri="{FF2B5EF4-FFF2-40B4-BE49-F238E27FC236}">
                <a16:creationId xmlns:a16="http://schemas.microsoft.com/office/drawing/2014/main" id="{6C38CDB2-3601-9440-8755-F766D2452C38}"/>
              </a:ext>
            </a:extLst>
          </p:cNvPr>
          <p:cNvSpPr txBox="1"/>
          <p:nvPr userDrawn="1"/>
        </p:nvSpPr>
        <p:spPr>
          <a:xfrm>
            <a:off x="2022231" y="325315"/>
            <a:ext cx="184731" cy="369332"/>
          </a:xfrm>
          <a:prstGeom prst="rect">
            <a:avLst/>
          </a:prstGeom>
          <a:noFill/>
        </p:spPr>
        <p:txBody>
          <a:bodyPr wrap="none" rtlCol="0">
            <a:spAutoFit/>
          </a:bodyPr>
          <a:lstStyle/>
          <a:p>
            <a:endParaRPr lang="nl-NL" dirty="0"/>
          </a:p>
        </p:txBody>
      </p:sp>
    </p:spTree>
    <p:extLst>
      <p:ext uri="{BB962C8B-B14F-4D97-AF65-F5344CB8AC3E}">
        <p14:creationId xmlns:p14="http://schemas.microsoft.com/office/powerpoint/2010/main" val="3534939837"/>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Titel">
    <p:bg>
      <p:bgPr>
        <a:solidFill>
          <a:schemeClr val="bg1"/>
        </a:solidFill>
        <a:effectLst/>
      </p:bgPr>
    </p:bg>
    <p:spTree>
      <p:nvGrpSpPr>
        <p:cNvPr id="1" name=""/>
        <p:cNvGrpSpPr/>
        <p:nvPr/>
      </p:nvGrpSpPr>
      <p:grpSpPr>
        <a:xfrm>
          <a:off x="0" y="0"/>
          <a:ext cx="0" cy="0"/>
          <a:chOff x="0" y="0"/>
          <a:chExt cx="0" cy="0"/>
        </a:xfrm>
      </p:grpSpPr>
      <p:sp>
        <p:nvSpPr>
          <p:cNvPr id="9" name="Rechthoek 8">
            <a:extLst>
              <a:ext uri="{FF2B5EF4-FFF2-40B4-BE49-F238E27FC236}">
                <a16:creationId xmlns:a16="http://schemas.microsoft.com/office/drawing/2014/main" id="{CAF4B903-1467-C34F-9567-8E31016B8910}"/>
              </a:ext>
            </a:extLst>
          </p:cNvPr>
          <p:cNvSpPr/>
          <p:nvPr userDrawn="1"/>
        </p:nvSpPr>
        <p:spPr>
          <a:xfrm>
            <a:off x="6105907" y="890588"/>
            <a:ext cx="6102776" cy="5609264"/>
          </a:xfrm>
          <a:prstGeom prst="rect">
            <a:avLst/>
          </a:prstGeom>
          <a:solidFill>
            <a:srgbClr val="3987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1800" dirty="0"/>
          </a:p>
        </p:txBody>
      </p:sp>
      <p:pic>
        <p:nvPicPr>
          <p:cNvPr id="7" name="Afbeelding 6">
            <a:extLst>
              <a:ext uri="{FF2B5EF4-FFF2-40B4-BE49-F238E27FC236}">
                <a16:creationId xmlns:a16="http://schemas.microsoft.com/office/drawing/2014/main" id="{10E62FF2-996E-EE4F-8AD3-63F8BA2B3C9F}"/>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el 1"/>
          <p:cNvSpPr>
            <a:spLocks noGrp="1"/>
          </p:cNvSpPr>
          <p:nvPr>
            <p:ph type="ctrTitle"/>
          </p:nvPr>
        </p:nvSpPr>
        <p:spPr>
          <a:xfrm>
            <a:off x="6356144" y="1171764"/>
            <a:ext cx="5353512" cy="1235234"/>
          </a:xfrm>
        </p:spPr>
        <p:txBody>
          <a:bodyPr anchor="t"/>
          <a:lstStyle>
            <a:lvl1pPr algn="l">
              <a:defRPr b="1">
                <a:solidFill>
                  <a:schemeClr val="bg1"/>
                </a:solidFill>
              </a:defRPr>
            </a:lvl1pPr>
          </a:lstStyle>
          <a:p>
            <a:r>
              <a:rPr lang="nl-NL"/>
              <a:t>Klik om de stijl te bewerken</a:t>
            </a:r>
            <a:endParaRPr lang="nl-NL" dirty="0"/>
          </a:p>
        </p:txBody>
      </p:sp>
      <p:sp>
        <p:nvSpPr>
          <p:cNvPr id="3" name="Subtitel 2"/>
          <p:cNvSpPr>
            <a:spLocks noGrp="1"/>
          </p:cNvSpPr>
          <p:nvPr>
            <p:ph type="subTitle" idx="1" hasCustomPrompt="1"/>
          </p:nvPr>
        </p:nvSpPr>
        <p:spPr>
          <a:xfrm>
            <a:off x="6356145" y="3424048"/>
            <a:ext cx="5171671" cy="1550153"/>
          </a:xfrm>
        </p:spPr>
        <p:txBody>
          <a:bodyPr>
            <a:normAutofit/>
          </a:bodyPr>
          <a:lstStyle>
            <a:lvl1pPr marL="0" indent="0" algn="l">
              <a:buNone/>
              <a:defRPr sz="18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a:t>&lt;naam&gt;</a:t>
            </a:r>
          </a:p>
          <a:p>
            <a:endParaRPr lang="nl-NL" dirty="0"/>
          </a:p>
        </p:txBody>
      </p:sp>
      <p:sp>
        <p:nvSpPr>
          <p:cNvPr id="17" name="Tijdelijke aanduiding voor tekst 16"/>
          <p:cNvSpPr>
            <a:spLocks noGrp="1"/>
          </p:cNvSpPr>
          <p:nvPr>
            <p:ph type="body" sz="quarter" idx="11" hasCustomPrompt="1"/>
          </p:nvPr>
        </p:nvSpPr>
        <p:spPr>
          <a:xfrm>
            <a:off x="6356351" y="5402697"/>
            <a:ext cx="5171016" cy="931863"/>
          </a:xfrm>
        </p:spPr>
        <p:txBody>
          <a:bodyPr anchor="b">
            <a:noAutofit/>
          </a:bodyPr>
          <a:lstStyle>
            <a:lvl1pPr marL="0" indent="0" algn="l">
              <a:buFontTx/>
              <a:buNone/>
              <a:defRPr sz="1000">
                <a:solidFill>
                  <a:schemeClr val="bg1"/>
                </a:solidFill>
              </a:defRPr>
            </a:lvl1pPr>
            <a:lvl2pPr marL="457200" indent="0" algn="l">
              <a:buFontTx/>
              <a:buNone/>
              <a:defRPr sz="1000">
                <a:solidFill>
                  <a:schemeClr val="bg1"/>
                </a:solidFill>
              </a:defRPr>
            </a:lvl2pPr>
            <a:lvl3pPr marL="914400" indent="0" algn="l">
              <a:buFontTx/>
              <a:buNone/>
              <a:defRPr sz="1000">
                <a:solidFill>
                  <a:schemeClr val="bg1"/>
                </a:solidFill>
              </a:defRPr>
            </a:lvl3pPr>
            <a:lvl4pPr marL="1371600" indent="0" algn="l">
              <a:buFontTx/>
              <a:buNone/>
              <a:defRPr sz="1000">
                <a:solidFill>
                  <a:schemeClr val="bg1"/>
                </a:solidFill>
              </a:defRPr>
            </a:lvl4pPr>
            <a:lvl5pPr marL="1828800" indent="0" algn="l">
              <a:buFontTx/>
              <a:buNone/>
              <a:defRPr sz="1000">
                <a:solidFill>
                  <a:schemeClr val="bg1"/>
                </a:solidFill>
              </a:defRPr>
            </a:lvl5pPr>
          </a:lstStyle>
          <a:p>
            <a:pPr lvl="0"/>
            <a:r>
              <a:rPr lang="nl-NL" dirty="0"/>
              <a:t>&lt;versie&gt;</a:t>
            </a:r>
          </a:p>
        </p:txBody>
      </p:sp>
      <p:sp>
        <p:nvSpPr>
          <p:cNvPr id="10" name="Tekstvak 9">
            <a:extLst>
              <a:ext uri="{FF2B5EF4-FFF2-40B4-BE49-F238E27FC236}">
                <a16:creationId xmlns:a16="http://schemas.microsoft.com/office/drawing/2014/main" id="{6C38CDB2-3601-9440-8755-F766D2452C38}"/>
              </a:ext>
            </a:extLst>
          </p:cNvPr>
          <p:cNvSpPr txBox="1"/>
          <p:nvPr userDrawn="1"/>
        </p:nvSpPr>
        <p:spPr>
          <a:xfrm>
            <a:off x="2022231" y="325315"/>
            <a:ext cx="184731" cy="369332"/>
          </a:xfrm>
          <a:prstGeom prst="rect">
            <a:avLst/>
          </a:prstGeom>
          <a:noFill/>
        </p:spPr>
        <p:txBody>
          <a:bodyPr wrap="none" rtlCol="0">
            <a:spAutoFit/>
          </a:bodyPr>
          <a:lstStyle/>
          <a:p>
            <a:endParaRPr lang="nl-NL" dirty="0"/>
          </a:p>
        </p:txBody>
      </p:sp>
      <p:pic>
        <p:nvPicPr>
          <p:cNvPr id="8" name="Afbeelding 7">
            <a:extLst>
              <a:ext uri="{FF2B5EF4-FFF2-40B4-BE49-F238E27FC236}">
                <a16:creationId xmlns:a16="http://schemas.microsoft.com/office/drawing/2014/main" id="{22DC3BBA-D385-EF47-B9A6-F185736EA7F7}"/>
              </a:ext>
            </a:extLst>
          </p:cNvPr>
          <p:cNvPicPr>
            <a:picLocks noChangeAspect="1"/>
          </p:cNvPicPr>
          <p:nvPr userDrawn="1"/>
        </p:nvPicPr>
        <p:blipFill rotWithShape="1">
          <a:blip r:embed="rId3"/>
          <a:srcRect l="31526" r="118"/>
          <a:stretch/>
        </p:blipFill>
        <p:spPr>
          <a:xfrm>
            <a:off x="2039" y="890588"/>
            <a:ext cx="6111369" cy="5609264"/>
          </a:xfrm>
          <a:prstGeom prst="rect">
            <a:avLst/>
          </a:prstGeom>
        </p:spPr>
      </p:pic>
    </p:spTree>
    <p:extLst>
      <p:ext uri="{BB962C8B-B14F-4D97-AF65-F5344CB8AC3E}">
        <p14:creationId xmlns:p14="http://schemas.microsoft.com/office/powerpoint/2010/main" val="3113392817"/>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itel">
    <p:bg>
      <p:bgPr>
        <a:solidFill>
          <a:schemeClr val="bg1"/>
        </a:solidFill>
        <a:effectLst/>
      </p:bgPr>
    </p:bg>
    <p:spTree>
      <p:nvGrpSpPr>
        <p:cNvPr id="1" name=""/>
        <p:cNvGrpSpPr/>
        <p:nvPr/>
      </p:nvGrpSpPr>
      <p:grpSpPr>
        <a:xfrm>
          <a:off x="0" y="0"/>
          <a:ext cx="0" cy="0"/>
          <a:chOff x="0" y="0"/>
          <a:chExt cx="0" cy="0"/>
        </a:xfrm>
      </p:grpSpPr>
      <p:sp>
        <p:nvSpPr>
          <p:cNvPr id="8" name="Rechthoek 7">
            <a:extLst>
              <a:ext uri="{FF2B5EF4-FFF2-40B4-BE49-F238E27FC236}">
                <a16:creationId xmlns:a16="http://schemas.microsoft.com/office/drawing/2014/main" id="{17CBC099-CCD2-3C47-AD87-7F5EFB280463}"/>
              </a:ext>
            </a:extLst>
          </p:cNvPr>
          <p:cNvSpPr/>
          <p:nvPr userDrawn="1"/>
        </p:nvSpPr>
        <p:spPr>
          <a:xfrm>
            <a:off x="6105907" y="890588"/>
            <a:ext cx="6102776" cy="5609264"/>
          </a:xfrm>
          <a:prstGeom prst="rect">
            <a:avLst/>
          </a:prstGeom>
          <a:solidFill>
            <a:srgbClr val="3987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1800" dirty="0"/>
          </a:p>
        </p:txBody>
      </p:sp>
      <p:sp>
        <p:nvSpPr>
          <p:cNvPr id="2" name="Titel 1"/>
          <p:cNvSpPr>
            <a:spLocks noGrp="1"/>
          </p:cNvSpPr>
          <p:nvPr>
            <p:ph type="ctrTitle"/>
          </p:nvPr>
        </p:nvSpPr>
        <p:spPr>
          <a:xfrm>
            <a:off x="6356144" y="1171764"/>
            <a:ext cx="5353512" cy="1235234"/>
          </a:xfrm>
        </p:spPr>
        <p:txBody>
          <a:bodyPr anchor="t"/>
          <a:lstStyle>
            <a:lvl1pPr algn="l">
              <a:defRPr b="1">
                <a:solidFill>
                  <a:schemeClr val="bg1"/>
                </a:solidFill>
              </a:defRPr>
            </a:lvl1pPr>
          </a:lstStyle>
          <a:p>
            <a:r>
              <a:rPr lang="nl-NL"/>
              <a:t>Klik om de stijl te bewerken</a:t>
            </a:r>
            <a:endParaRPr lang="nl-NL" dirty="0"/>
          </a:p>
        </p:txBody>
      </p:sp>
      <p:sp>
        <p:nvSpPr>
          <p:cNvPr id="3" name="Subtitel 2"/>
          <p:cNvSpPr>
            <a:spLocks noGrp="1"/>
          </p:cNvSpPr>
          <p:nvPr>
            <p:ph type="subTitle" idx="1" hasCustomPrompt="1"/>
          </p:nvPr>
        </p:nvSpPr>
        <p:spPr>
          <a:xfrm>
            <a:off x="6356145" y="3424048"/>
            <a:ext cx="5171671" cy="1550153"/>
          </a:xfrm>
        </p:spPr>
        <p:txBody>
          <a:bodyPr>
            <a:normAutofit/>
          </a:bodyPr>
          <a:lstStyle>
            <a:lvl1pPr marL="0" indent="0" algn="l">
              <a:buNone/>
              <a:defRPr sz="18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a:t>&lt;naam&gt;</a:t>
            </a:r>
          </a:p>
          <a:p>
            <a:endParaRPr lang="nl-NL" dirty="0"/>
          </a:p>
        </p:txBody>
      </p:sp>
      <p:sp>
        <p:nvSpPr>
          <p:cNvPr id="17" name="Tijdelijke aanduiding voor tekst 16"/>
          <p:cNvSpPr>
            <a:spLocks noGrp="1"/>
          </p:cNvSpPr>
          <p:nvPr>
            <p:ph type="body" sz="quarter" idx="11" hasCustomPrompt="1"/>
          </p:nvPr>
        </p:nvSpPr>
        <p:spPr>
          <a:xfrm>
            <a:off x="6356351" y="5402697"/>
            <a:ext cx="5171016" cy="931863"/>
          </a:xfrm>
        </p:spPr>
        <p:txBody>
          <a:bodyPr anchor="b">
            <a:noAutofit/>
          </a:bodyPr>
          <a:lstStyle>
            <a:lvl1pPr marL="0" indent="0" algn="l">
              <a:buFontTx/>
              <a:buNone/>
              <a:defRPr sz="1000">
                <a:solidFill>
                  <a:schemeClr val="bg1"/>
                </a:solidFill>
              </a:defRPr>
            </a:lvl1pPr>
            <a:lvl2pPr marL="457200" indent="0" algn="l">
              <a:buFontTx/>
              <a:buNone/>
              <a:defRPr sz="1000">
                <a:solidFill>
                  <a:schemeClr val="bg1"/>
                </a:solidFill>
              </a:defRPr>
            </a:lvl2pPr>
            <a:lvl3pPr marL="914400" indent="0" algn="l">
              <a:buFontTx/>
              <a:buNone/>
              <a:defRPr sz="1000">
                <a:solidFill>
                  <a:schemeClr val="bg1"/>
                </a:solidFill>
              </a:defRPr>
            </a:lvl3pPr>
            <a:lvl4pPr marL="1371600" indent="0" algn="l">
              <a:buFontTx/>
              <a:buNone/>
              <a:defRPr sz="1000">
                <a:solidFill>
                  <a:schemeClr val="bg1"/>
                </a:solidFill>
              </a:defRPr>
            </a:lvl4pPr>
            <a:lvl5pPr marL="1828800" indent="0" algn="l">
              <a:buFontTx/>
              <a:buNone/>
              <a:defRPr sz="1000">
                <a:solidFill>
                  <a:schemeClr val="bg1"/>
                </a:solidFill>
              </a:defRPr>
            </a:lvl5pPr>
          </a:lstStyle>
          <a:p>
            <a:pPr lvl="0"/>
            <a:r>
              <a:rPr lang="nl-NL" dirty="0"/>
              <a:t>&lt;versie&gt;</a:t>
            </a:r>
          </a:p>
        </p:txBody>
      </p:sp>
      <p:sp>
        <p:nvSpPr>
          <p:cNvPr id="10" name="Tekstvak 9">
            <a:extLst>
              <a:ext uri="{FF2B5EF4-FFF2-40B4-BE49-F238E27FC236}">
                <a16:creationId xmlns:a16="http://schemas.microsoft.com/office/drawing/2014/main" id="{6C38CDB2-3601-9440-8755-F766D2452C38}"/>
              </a:ext>
            </a:extLst>
          </p:cNvPr>
          <p:cNvSpPr txBox="1"/>
          <p:nvPr userDrawn="1"/>
        </p:nvSpPr>
        <p:spPr>
          <a:xfrm>
            <a:off x="2022231" y="325315"/>
            <a:ext cx="184731" cy="369332"/>
          </a:xfrm>
          <a:prstGeom prst="rect">
            <a:avLst/>
          </a:prstGeom>
          <a:noFill/>
        </p:spPr>
        <p:txBody>
          <a:bodyPr wrap="none" rtlCol="0">
            <a:spAutoFit/>
          </a:bodyPr>
          <a:lstStyle/>
          <a:p>
            <a:endParaRPr lang="nl-NL" dirty="0"/>
          </a:p>
        </p:txBody>
      </p:sp>
      <p:pic>
        <p:nvPicPr>
          <p:cNvPr id="13" name="Afbeelding 12">
            <a:extLst>
              <a:ext uri="{FF2B5EF4-FFF2-40B4-BE49-F238E27FC236}">
                <a16:creationId xmlns:a16="http://schemas.microsoft.com/office/drawing/2014/main" id="{E77F28CE-3807-4F4B-962D-474278733B72}"/>
              </a:ext>
            </a:extLst>
          </p:cNvPr>
          <p:cNvPicPr>
            <a:picLocks noChangeAspect="1"/>
          </p:cNvPicPr>
          <p:nvPr userDrawn="1"/>
        </p:nvPicPr>
        <p:blipFill rotWithShape="1">
          <a:blip r:embed="rId2"/>
          <a:srcRect l="31526" r="118"/>
          <a:stretch/>
        </p:blipFill>
        <p:spPr>
          <a:xfrm>
            <a:off x="2039" y="890588"/>
            <a:ext cx="6111369" cy="5609264"/>
          </a:xfrm>
          <a:prstGeom prst="rect">
            <a:avLst/>
          </a:prstGeom>
        </p:spPr>
      </p:pic>
    </p:spTree>
    <p:extLst>
      <p:ext uri="{BB962C8B-B14F-4D97-AF65-F5344CB8AC3E}">
        <p14:creationId xmlns:p14="http://schemas.microsoft.com/office/powerpoint/2010/main" val="3750797150"/>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Hoofdstuk + afb ">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3E99B19B-C344-0D42-81F4-64B43FAE8D5D}"/>
              </a:ext>
            </a:extLst>
          </p:cNvPr>
          <p:cNvSpPr/>
          <p:nvPr userDrawn="1"/>
        </p:nvSpPr>
        <p:spPr>
          <a:xfrm>
            <a:off x="6105907" y="890588"/>
            <a:ext cx="6102776" cy="5609264"/>
          </a:xfrm>
          <a:prstGeom prst="rect">
            <a:avLst/>
          </a:prstGeom>
          <a:solidFill>
            <a:srgbClr val="3987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1800" dirty="0"/>
          </a:p>
        </p:txBody>
      </p:sp>
      <p:pic>
        <p:nvPicPr>
          <p:cNvPr id="6" name="Afbeelding 5">
            <a:extLst>
              <a:ext uri="{FF2B5EF4-FFF2-40B4-BE49-F238E27FC236}">
                <a16:creationId xmlns:a16="http://schemas.microsoft.com/office/drawing/2014/main" id="{D4AF8A1A-4A3E-584A-A9A1-B9AF37AAC0C2}"/>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el 1"/>
          <p:cNvSpPr>
            <a:spLocks noGrp="1"/>
          </p:cNvSpPr>
          <p:nvPr>
            <p:ph type="ctrTitle" hasCustomPrompt="1"/>
          </p:nvPr>
        </p:nvSpPr>
        <p:spPr>
          <a:xfrm>
            <a:off x="6356144" y="1171764"/>
            <a:ext cx="5353512" cy="1235234"/>
          </a:xfrm>
        </p:spPr>
        <p:txBody>
          <a:bodyPr anchor="t"/>
          <a:lstStyle>
            <a:lvl1pPr algn="l">
              <a:defRPr b="1" baseline="0">
                <a:solidFill>
                  <a:schemeClr val="bg1"/>
                </a:solidFill>
              </a:defRPr>
            </a:lvl1pPr>
          </a:lstStyle>
          <a:p>
            <a:r>
              <a:rPr lang="nl-NL" dirty="0"/>
              <a:t>&lt;hoofdstuk titel&gt;</a:t>
            </a:r>
          </a:p>
        </p:txBody>
      </p:sp>
      <p:sp>
        <p:nvSpPr>
          <p:cNvPr id="3" name="Subtitel 2"/>
          <p:cNvSpPr>
            <a:spLocks noGrp="1"/>
          </p:cNvSpPr>
          <p:nvPr>
            <p:ph type="subTitle" idx="1" hasCustomPrompt="1"/>
          </p:nvPr>
        </p:nvSpPr>
        <p:spPr>
          <a:xfrm>
            <a:off x="6356145" y="2413591"/>
            <a:ext cx="5171671" cy="1550153"/>
          </a:xfrm>
        </p:spPr>
        <p:txBody>
          <a:bodyPr>
            <a:normAutofit/>
          </a:bodyPr>
          <a:lstStyle>
            <a:lvl1pPr marL="285750" indent="-285750" algn="l">
              <a:buFont typeface="Arial"/>
              <a:buChar char="•"/>
              <a:defRPr sz="18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a:t>&lt;inhoud hoofdstuk&gt;</a:t>
            </a:r>
          </a:p>
          <a:p>
            <a:endParaRPr lang="nl-NL" dirty="0"/>
          </a:p>
        </p:txBody>
      </p:sp>
      <p:pic>
        <p:nvPicPr>
          <p:cNvPr id="11" name="Afbeelding 10">
            <a:extLst>
              <a:ext uri="{FF2B5EF4-FFF2-40B4-BE49-F238E27FC236}">
                <a16:creationId xmlns:a16="http://schemas.microsoft.com/office/drawing/2014/main" id="{4AE6D71D-11A7-9F49-9E1B-C6D812DC6BF3}"/>
              </a:ext>
            </a:extLst>
          </p:cNvPr>
          <p:cNvPicPr>
            <a:picLocks noChangeAspect="1"/>
          </p:cNvPicPr>
          <p:nvPr userDrawn="1"/>
        </p:nvPicPr>
        <p:blipFill rotWithShape="1">
          <a:blip r:embed="rId3"/>
          <a:srcRect l="31526" r="118"/>
          <a:stretch/>
        </p:blipFill>
        <p:spPr>
          <a:xfrm>
            <a:off x="2039" y="890588"/>
            <a:ext cx="6111369" cy="5609264"/>
          </a:xfrm>
          <a:prstGeom prst="rect">
            <a:avLst/>
          </a:prstGeom>
        </p:spPr>
      </p:pic>
    </p:spTree>
    <p:extLst>
      <p:ext uri="{BB962C8B-B14F-4D97-AF65-F5344CB8AC3E}">
        <p14:creationId xmlns:p14="http://schemas.microsoft.com/office/powerpoint/2010/main" val="24982706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Hoofdstuk + afb ">
    <p:spTree>
      <p:nvGrpSpPr>
        <p:cNvPr id="1" name=""/>
        <p:cNvGrpSpPr/>
        <p:nvPr/>
      </p:nvGrpSpPr>
      <p:grpSpPr>
        <a:xfrm>
          <a:off x="0" y="0"/>
          <a:ext cx="0" cy="0"/>
          <a:chOff x="0" y="0"/>
          <a:chExt cx="0" cy="0"/>
        </a:xfrm>
      </p:grpSpPr>
      <p:sp>
        <p:nvSpPr>
          <p:cNvPr id="8" name="Rechthoek 7"/>
          <p:cNvSpPr/>
          <p:nvPr userDrawn="1"/>
        </p:nvSpPr>
        <p:spPr>
          <a:xfrm>
            <a:off x="6105907" y="890588"/>
            <a:ext cx="6102776" cy="5609264"/>
          </a:xfrm>
          <a:prstGeom prst="rect">
            <a:avLst/>
          </a:prstGeom>
          <a:solidFill>
            <a:srgbClr val="3987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1800" dirty="0"/>
          </a:p>
        </p:txBody>
      </p:sp>
      <p:sp>
        <p:nvSpPr>
          <p:cNvPr id="2" name="Titel 1"/>
          <p:cNvSpPr>
            <a:spLocks noGrp="1"/>
          </p:cNvSpPr>
          <p:nvPr>
            <p:ph type="ctrTitle" hasCustomPrompt="1"/>
          </p:nvPr>
        </p:nvSpPr>
        <p:spPr>
          <a:xfrm>
            <a:off x="6356144" y="1171764"/>
            <a:ext cx="5353512" cy="1235234"/>
          </a:xfrm>
        </p:spPr>
        <p:txBody>
          <a:bodyPr anchor="t"/>
          <a:lstStyle>
            <a:lvl1pPr algn="l">
              <a:defRPr b="1" baseline="0">
                <a:solidFill>
                  <a:schemeClr val="bg1"/>
                </a:solidFill>
              </a:defRPr>
            </a:lvl1pPr>
          </a:lstStyle>
          <a:p>
            <a:r>
              <a:rPr lang="nl-NL" dirty="0"/>
              <a:t>&lt;hoofdstuk titel&gt;</a:t>
            </a:r>
          </a:p>
        </p:txBody>
      </p:sp>
      <p:sp>
        <p:nvSpPr>
          <p:cNvPr id="3" name="Subtitel 2"/>
          <p:cNvSpPr>
            <a:spLocks noGrp="1"/>
          </p:cNvSpPr>
          <p:nvPr>
            <p:ph type="subTitle" idx="1" hasCustomPrompt="1"/>
          </p:nvPr>
        </p:nvSpPr>
        <p:spPr>
          <a:xfrm>
            <a:off x="6356145" y="2413591"/>
            <a:ext cx="5171671" cy="1550153"/>
          </a:xfrm>
        </p:spPr>
        <p:txBody>
          <a:bodyPr>
            <a:normAutofit/>
          </a:bodyPr>
          <a:lstStyle>
            <a:lvl1pPr marL="285750" indent="-285750" algn="l">
              <a:buFont typeface="Arial"/>
              <a:buChar char="•"/>
              <a:defRPr sz="18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a:t>&lt;inhoud hoofdstuk&gt;</a:t>
            </a:r>
          </a:p>
          <a:p>
            <a:endParaRPr lang="nl-NL" dirty="0"/>
          </a:p>
        </p:txBody>
      </p:sp>
      <p:pic>
        <p:nvPicPr>
          <p:cNvPr id="9" name="Afbeelding 8">
            <a:extLst>
              <a:ext uri="{FF2B5EF4-FFF2-40B4-BE49-F238E27FC236}">
                <a16:creationId xmlns:a16="http://schemas.microsoft.com/office/drawing/2014/main" id="{1EF75599-F1CF-3C43-89DE-9AFFD388489D}"/>
              </a:ext>
            </a:extLst>
          </p:cNvPr>
          <p:cNvPicPr>
            <a:picLocks noChangeAspect="1"/>
          </p:cNvPicPr>
          <p:nvPr userDrawn="1"/>
        </p:nvPicPr>
        <p:blipFill rotWithShape="1">
          <a:blip r:embed="rId2"/>
          <a:srcRect l="31526" r="118"/>
          <a:stretch/>
        </p:blipFill>
        <p:spPr>
          <a:xfrm>
            <a:off x="2039" y="890588"/>
            <a:ext cx="6111369" cy="5609264"/>
          </a:xfrm>
          <a:prstGeom prst="rect">
            <a:avLst/>
          </a:prstGeom>
        </p:spPr>
      </p:pic>
    </p:spTree>
    <p:extLst>
      <p:ext uri="{BB962C8B-B14F-4D97-AF65-F5344CB8AC3E}">
        <p14:creationId xmlns:p14="http://schemas.microsoft.com/office/powerpoint/2010/main" val="18173428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Hoofdstuk + afb">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356144" y="1171764"/>
            <a:ext cx="5353512" cy="1235234"/>
          </a:xfrm>
        </p:spPr>
        <p:txBody>
          <a:bodyPr anchor="t"/>
          <a:lstStyle>
            <a:lvl1pPr algn="l">
              <a:defRPr b="1" baseline="0">
                <a:solidFill>
                  <a:srgbClr val="275937"/>
                </a:solidFill>
              </a:defRPr>
            </a:lvl1pPr>
          </a:lstStyle>
          <a:p>
            <a:r>
              <a:rPr lang="nl-NL" dirty="0"/>
              <a:t>&lt;hoofdstuk titel&gt;</a:t>
            </a:r>
          </a:p>
        </p:txBody>
      </p:sp>
      <p:sp>
        <p:nvSpPr>
          <p:cNvPr id="3" name="Subtitel 2"/>
          <p:cNvSpPr>
            <a:spLocks noGrp="1"/>
          </p:cNvSpPr>
          <p:nvPr>
            <p:ph type="subTitle" idx="1" hasCustomPrompt="1"/>
          </p:nvPr>
        </p:nvSpPr>
        <p:spPr>
          <a:xfrm>
            <a:off x="6356145" y="2413591"/>
            <a:ext cx="5171671" cy="1550153"/>
          </a:xfrm>
        </p:spPr>
        <p:txBody>
          <a:bodyPr>
            <a:normAutofit/>
          </a:bodyPr>
          <a:lstStyle>
            <a:lvl1pPr marL="285750" indent="-285750" algn="l">
              <a:buFont typeface="Arial"/>
              <a:buChar char="•"/>
              <a:defRPr sz="1800" baseline="0">
                <a:solidFill>
                  <a:srgbClr val="275937"/>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a:t>&lt;inhoud hoofdstuk&gt;</a:t>
            </a:r>
          </a:p>
          <a:p>
            <a:endParaRPr lang="nl-NL" dirty="0"/>
          </a:p>
        </p:txBody>
      </p:sp>
      <p:pic>
        <p:nvPicPr>
          <p:cNvPr id="8" name="Afbeelding 7">
            <a:extLst>
              <a:ext uri="{FF2B5EF4-FFF2-40B4-BE49-F238E27FC236}">
                <a16:creationId xmlns:a16="http://schemas.microsoft.com/office/drawing/2014/main" id="{F6A851FF-3974-124A-B209-6F99BD08377F}"/>
              </a:ext>
            </a:extLst>
          </p:cNvPr>
          <p:cNvPicPr>
            <a:picLocks noChangeAspect="1"/>
          </p:cNvPicPr>
          <p:nvPr userDrawn="1"/>
        </p:nvPicPr>
        <p:blipFill rotWithShape="1">
          <a:blip r:embed="rId2"/>
          <a:srcRect l="31526" r="118"/>
          <a:stretch/>
        </p:blipFill>
        <p:spPr>
          <a:xfrm>
            <a:off x="2039" y="890588"/>
            <a:ext cx="6111369" cy="5609264"/>
          </a:xfrm>
          <a:prstGeom prst="rect">
            <a:avLst/>
          </a:prstGeom>
        </p:spPr>
      </p:pic>
    </p:spTree>
    <p:extLst>
      <p:ext uri="{BB962C8B-B14F-4D97-AF65-F5344CB8AC3E}">
        <p14:creationId xmlns:p14="http://schemas.microsoft.com/office/powerpoint/2010/main" val="14773852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_Hoofdstuk alleen tekst">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590550" y="1171764"/>
            <a:ext cx="10954905" cy="1235234"/>
          </a:xfrm>
        </p:spPr>
        <p:txBody>
          <a:bodyPr anchor="t"/>
          <a:lstStyle>
            <a:lvl1pPr algn="l">
              <a:defRPr b="1" baseline="0">
                <a:solidFill>
                  <a:srgbClr val="275937"/>
                </a:solidFill>
              </a:defRPr>
            </a:lvl1pPr>
          </a:lstStyle>
          <a:p>
            <a:r>
              <a:rPr lang="nl-NL" dirty="0"/>
              <a:t>&lt;hoofdstuk titel&gt;</a:t>
            </a:r>
          </a:p>
        </p:txBody>
      </p:sp>
      <p:sp>
        <p:nvSpPr>
          <p:cNvPr id="3" name="Subtitel 2"/>
          <p:cNvSpPr>
            <a:spLocks noGrp="1"/>
          </p:cNvSpPr>
          <p:nvPr>
            <p:ph type="subTitle" idx="1" hasCustomPrompt="1"/>
          </p:nvPr>
        </p:nvSpPr>
        <p:spPr>
          <a:xfrm>
            <a:off x="590551" y="2413591"/>
            <a:ext cx="10954904" cy="1550153"/>
          </a:xfrm>
        </p:spPr>
        <p:txBody>
          <a:bodyPr>
            <a:normAutofit/>
          </a:bodyPr>
          <a:lstStyle>
            <a:lvl1pPr marL="285750" indent="-285750" algn="l">
              <a:buFont typeface="Arial"/>
              <a:buChar char="•"/>
              <a:defRPr sz="1800" baseline="0">
                <a:solidFill>
                  <a:srgbClr val="275937"/>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a:t>&lt;inhoud hoofdstuk&gt;</a:t>
            </a:r>
          </a:p>
          <a:p>
            <a:endParaRPr lang="nl-NL" dirty="0"/>
          </a:p>
        </p:txBody>
      </p:sp>
      <p:sp>
        <p:nvSpPr>
          <p:cNvPr id="10" name="Rechthoek 9"/>
          <p:cNvSpPr/>
          <p:nvPr userDrawn="1"/>
        </p:nvSpPr>
        <p:spPr>
          <a:xfrm>
            <a:off x="-8342" y="6499852"/>
            <a:ext cx="12208683" cy="383172"/>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1800"/>
          </a:p>
        </p:txBody>
      </p:sp>
    </p:spTree>
    <p:extLst>
      <p:ext uri="{BB962C8B-B14F-4D97-AF65-F5344CB8AC3E}">
        <p14:creationId xmlns:p14="http://schemas.microsoft.com/office/powerpoint/2010/main" val="6745502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_Hoofdstuk alleen tekst">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590550" y="1171764"/>
            <a:ext cx="10954905" cy="1235234"/>
          </a:xfrm>
        </p:spPr>
        <p:txBody>
          <a:bodyPr anchor="t"/>
          <a:lstStyle>
            <a:lvl1pPr algn="l">
              <a:defRPr b="1" baseline="0">
                <a:solidFill>
                  <a:schemeClr val="bg1"/>
                </a:solidFill>
              </a:defRPr>
            </a:lvl1pPr>
          </a:lstStyle>
          <a:p>
            <a:r>
              <a:rPr lang="nl-NL" dirty="0"/>
              <a:t>&lt;hoofdstuk titel&gt;</a:t>
            </a:r>
          </a:p>
        </p:txBody>
      </p:sp>
      <p:sp>
        <p:nvSpPr>
          <p:cNvPr id="3" name="Subtitel 2"/>
          <p:cNvSpPr>
            <a:spLocks noGrp="1"/>
          </p:cNvSpPr>
          <p:nvPr>
            <p:ph type="subTitle" idx="1" hasCustomPrompt="1"/>
          </p:nvPr>
        </p:nvSpPr>
        <p:spPr>
          <a:xfrm>
            <a:off x="590551" y="2413591"/>
            <a:ext cx="10954904" cy="1550153"/>
          </a:xfrm>
        </p:spPr>
        <p:txBody>
          <a:bodyPr>
            <a:normAutofit/>
          </a:bodyPr>
          <a:lstStyle>
            <a:lvl1pPr marL="285750" indent="-285750" algn="l">
              <a:buFont typeface="Arial"/>
              <a:buChar char="•"/>
              <a:defRPr sz="18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a:t>&lt;inhoud hoofdstuk&gt;</a:t>
            </a:r>
          </a:p>
          <a:p>
            <a:endParaRPr lang="nl-NL" dirty="0"/>
          </a:p>
        </p:txBody>
      </p:sp>
      <p:sp>
        <p:nvSpPr>
          <p:cNvPr id="13" name="Rechthoek 12"/>
          <p:cNvSpPr/>
          <p:nvPr userDrawn="1"/>
        </p:nvSpPr>
        <p:spPr>
          <a:xfrm>
            <a:off x="0" y="6506109"/>
            <a:ext cx="12192000" cy="358149"/>
          </a:xfrm>
          <a:prstGeom prst="rect">
            <a:avLst/>
          </a:prstGeom>
          <a:solidFill>
            <a:srgbClr val="FFFFFF"/>
          </a:solidFill>
          <a:ln>
            <a:solidFill>
              <a:srgbClr val="FFFFFF"/>
            </a:solidFill>
          </a:ln>
          <a:effectLst/>
        </p:spPr>
        <p:style>
          <a:lnRef idx="2">
            <a:schemeClr val="dk1"/>
          </a:lnRef>
          <a:fillRef idx="1">
            <a:schemeClr val="lt1"/>
          </a:fillRef>
          <a:effectRef idx="0">
            <a:schemeClr val="dk1"/>
          </a:effectRef>
          <a:fontRef idx="minor">
            <a:schemeClr val="dk1"/>
          </a:fontRef>
        </p:style>
        <p:txBody>
          <a:bodyPr rtlCol="0" anchor="ctr"/>
          <a:lstStyle/>
          <a:p>
            <a:pPr algn="ctr"/>
            <a:endParaRPr lang="nl-NL" sz="1800"/>
          </a:p>
        </p:txBody>
      </p:sp>
      <p:sp>
        <p:nvSpPr>
          <p:cNvPr id="7" name="Rechthoek 6">
            <a:extLst>
              <a:ext uri="{FF2B5EF4-FFF2-40B4-BE49-F238E27FC236}">
                <a16:creationId xmlns:a16="http://schemas.microsoft.com/office/drawing/2014/main" id="{E18E1D89-AC64-E14C-A351-0097B0BA1A06}"/>
              </a:ext>
            </a:extLst>
          </p:cNvPr>
          <p:cNvSpPr/>
          <p:nvPr userDrawn="1"/>
        </p:nvSpPr>
        <p:spPr>
          <a:xfrm>
            <a:off x="251" y="892799"/>
            <a:ext cx="12208683" cy="5609601"/>
          </a:xfrm>
          <a:prstGeom prst="rect">
            <a:avLst/>
          </a:prstGeom>
          <a:solidFill>
            <a:srgbClr val="3987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1800" dirty="0"/>
          </a:p>
        </p:txBody>
      </p:sp>
    </p:spTree>
    <p:extLst>
      <p:ext uri="{BB962C8B-B14F-4D97-AF65-F5344CB8AC3E}">
        <p14:creationId xmlns:p14="http://schemas.microsoft.com/office/powerpoint/2010/main" val="18139988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kst">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9D71E858-B10F-3F46-9281-6B6F1FFFB294}"/>
              </a:ext>
            </a:extLst>
          </p:cNvPr>
          <p:cNvSpPr/>
          <p:nvPr userDrawn="1"/>
        </p:nvSpPr>
        <p:spPr>
          <a:xfrm>
            <a:off x="0" y="6513085"/>
            <a:ext cx="12192000" cy="358149"/>
          </a:xfrm>
          <a:prstGeom prst="rect">
            <a:avLst/>
          </a:prstGeom>
          <a:solidFill>
            <a:srgbClr val="39870C"/>
          </a:solidFill>
          <a:ln>
            <a:solidFill>
              <a:srgbClr val="39870C"/>
            </a:solidFill>
          </a:ln>
          <a:effectLst/>
        </p:spPr>
        <p:style>
          <a:lnRef idx="2">
            <a:schemeClr val="dk1"/>
          </a:lnRef>
          <a:fillRef idx="1">
            <a:schemeClr val="lt1"/>
          </a:fillRef>
          <a:effectRef idx="0">
            <a:schemeClr val="dk1"/>
          </a:effectRef>
          <a:fontRef idx="minor">
            <a:schemeClr val="dk1"/>
          </a:fontRef>
        </p:style>
        <p:txBody>
          <a:bodyPr rtlCol="0" anchor="ctr"/>
          <a:lstStyle/>
          <a:p>
            <a:pPr algn="ctr"/>
            <a:endParaRPr lang="nl-NL" sz="1800"/>
          </a:p>
        </p:txBody>
      </p:sp>
      <p:sp>
        <p:nvSpPr>
          <p:cNvPr id="2" name="Titel 1"/>
          <p:cNvSpPr>
            <a:spLocks noGrp="1"/>
          </p:cNvSpPr>
          <p:nvPr>
            <p:ph type="title"/>
          </p:nvPr>
        </p:nvSpPr>
        <p:spPr/>
        <p:txBody>
          <a:bodyPr/>
          <a:lstStyle/>
          <a:p>
            <a:r>
              <a:rPr lang="nl-NL"/>
              <a:t>Klik om de stijl te bewerken</a:t>
            </a:r>
            <a:endParaRPr lang="nl-NL" dirty="0"/>
          </a:p>
        </p:txBody>
      </p:sp>
      <p:sp>
        <p:nvSpPr>
          <p:cNvPr id="4" name="Tijdelijke aanduiding voor voettekst 3"/>
          <p:cNvSpPr>
            <a:spLocks noGrp="1"/>
          </p:cNvSpPr>
          <p:nvPr>
            <p:ph type="ftr" sz="quarter" idx="11"/>
          </p:nvPr>
        </p:nvSpPr>
        <p:spPr/>
        <p:txBody>
          <a:bodyPr/>
          <a:lstStyle/>
          <a:p>
            <a:r>
              <a:rPr lang="nl-NL" dirty="0"/>
              <a:t>Ontwikkelingen DSO – IPLO Schakeldag 8 oktober 2026</a:t>
            </a:r>
          </a:p>
        </p:txBody>
      </p:sp>
      <p:sp>
        <p:nvSpPr>
          <p:cNvPr id="6" name="Tijdelijke aanduiding voor tekst 5"/>
          <p:cNvSpPr>
            <a:spLocks noGrp="1"/>
          </p:cNvSpPr>
          <p:nvPr>
            <p:ph type="body" sz="quarter" idx="12"/>
          </p:nvPr>
        </p:nvSpPr>
        <p:spPr>
          <a:xfrm>
            <a:off x="601134" y="1811338"/>
            <a:ext cx="10964333" cy="4305685"/>
          </a:xfrm>
        </p:spPr>
        <p:txBody>
          <a:bodyPr>
            <a:normAutofit/>
          </a:bodyPr>
          <a:lstStyle>
            <a:lvl1pPr marL="0" indent="0">
              <a:lnSpc>
                <a:spcPts val="2400"/>
              </a:lnSpc>
              <a:buFontTx/>
              <a:buNone/>
              <a:defRPr sz="1600">
                <a:solidFill>
                  <a:srgbClr val="000000"/>
                </a:solidFill>
              </a:defRPr>
            </a:lvl1pPr>
            <a:lvl2pPr marL="457200" indent="0">
              <a:lnSpc>
                <a:spcPts val="2400"/>
              </a:lnSpc>
              <a:buFontTx/>
              <a:buNone/>
              <a:defRPr sz="1600">
                <a:solidFill>
                  <a:srgbClr val="000000"/>
                </a:solidFill>
              </a:defRPr>
            </a:lvl2pPr>
            <a:lvl3pPr marL="914400" indent="0">
              <a:lnSpc>
                <a:spcPts val="2400"/>
              </a:lnSpc>
              <a:buFontTx/>
              <a:buNone/>
              <a:defRPr sz="1600">
                <a:solidFill>
                  <a:srgbClr val="000000"/>
                </a:solidFill>
              </a:defRPr>
            </a:lvl3pPr>
            <a:lvl4pPr marL="1371600" indent="0">
              <a:lnSpc>
                <a:spcPts val="2400"/>
              </a:lnSpc>
              <a:buFontTx/>
              <a:buNone/>
              <a:defRPr sz="1600">
                <a:solidFill>
                  <a:srgbClr val="000000"/>
                </a:solidFill>
              </a:defRPr>
            </a:lvl4pPr>
            <a:lvl5pPr marL="1828800" indent="0">
              <a:lnSpc>
                <a:spcPts val="2400"/>
              </a:lnSpc>
              <a:buFontTx/>
              <a:buNone/>
              <a:defRPr sz="1600">
                <a:solidFill>
                  <a:srgbClr val="000000"/>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Tree>
    <p:extLst>
      <p:ext uri="{BB962C8B-B14F-4D97-AF65-F5344CB8AC3E}">
        <p14:creationId xmlns:p14="http://schemas.microsoft.com/office/powerpoint/2010/main" val="15108447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opsomming">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F3612BFF-8B8D-A445-BE85-25A4D5787366}"/>
              </a:ext>
            </a:extLst>
          </p:cNvPr>
          <p:cNvSpPr/>
          <p:nvPr userDrawn="1"/>
        </p:nvSpPr>
        <p:spPr>
          <a:xfrm>
            <a:off x="0" y="6513085"/>
            <a:ext cx="12192000" cy="358149"/>
          </a:xfrm>
          <a:prstGeom prst="rect">
            <a:avLst/>
          </a:prstGeom>
          <a:solidFill>
            <a:srgbClr val="39870C"/>
          </a:solidFill>
          <a:ln>
            <a:solidFill>
              <a:srgbClr val="39870C"/>
            </a:solidFill>
          </a:ln>
          <a:effectLst/>
        </p:spPr>
        <p:style>
          <a:lnRef idx="2">
            <a:schemeClr val="dk1"/>
          </a:lnRef>
          <a:fillRef idx="1">
            <a:schemeClr val="lt1"/>
          </a:fillRef>
          <a:effectRef idx="0">
            <a:schemeClr val="dk1"/>
          </a:effectRef>
          <a:fontRef idx="minor">
            <a:schemeClr val="dk1"/>
          </a:fontRef>
        </p:style>
        <p:txBody>
          <a:bodyPr rtlCol="0" anchor="ctr"/>
          <a:lstStyle/>
          <a:p>
            <a:pPr algn="ctr"/>
            <a:endParaRPr lang="nl-NL" sz="1800"/>
          </a:p>
        </p:txBody>
      </p:sp>
      <p:sp>
        <p:nvSpPr>
          <p:cNvPr id="2" name="Titel 1"/>
          <p:cNvSpPr>
            <a:spLocks noGrp="1"/>
          </p:cNvSpPr>
          <p:nvPr>
            <p:ph type="title"/>
          </p:nvPr>
        </p:nvSpPr>
        <p:spPr/>
        <p:txBody>
          <a:bodyPr/>
          <a:lstStyle/>
          <a:p>
            <a:r>
              <a:rPr lang="nl-NL"/>
              <a:t>Klik om de stijl te bewerken</a:t>
            </a:r>
            <a:endParaRPr lang="nl-NL" dirty="0"/>
          </a:p>
        </p:txBody>
      </p:sp>
      <p:sp>
        <p:nvSpPr>
          <p:cNvPr id="4" name="Tijdelijke aanduiding voor voettekst 3"/>
          <p:cNvSpPr>
            <a:spLocks noGrp="1"/>
          </p:cNvSpPr>
          <p:nvPr>
            <p:ph type="ftr" sz="quarter" idx="11"/>
          </p:nvPr>
        </p:nvSpPr>
        <p:spPr/>
        <p:txBody>
          <a:bodyPr/>
          <a:lstStyle/>
          <a:p>
            <a:r>
              <a:rPr lang="nl-NL" dirty="0"/>
              <a:t>Ontwikkelingen DSO – IPLO Schakeldag 8 oktober 2026</a:t>
            </a:r>
          </a:p>
        </p:txBody>
      </p:sp>
      <p:sp>
        <p:nvSpPr>
          <p:cNvPr id="6" name="Tijdelijke aanduiding voor tekst 5"/>
          <p:cNvSpPr>
            <a:spLocks noGrp="1"/>
          </p:cNvSpPr>
          <p:nvPr>
            <p:ph type="body" sz="quarter" idx="12"/>
          </p:nvPr>
        </p:nvSpPr>
        <p:spPr>
          <a:xfrm>
            <a:off x="601134" y="1811338"/>
            <a:ext cx="10964333" cy="4305685"/>
          </a:xfrm>
        </p:spPr>
        <p:txBody>
          <a:bodyPr>
            <a:normAutofit/>
          </a:bodyPr>
          <a:lstStyle>
            <a:lvl1pPr marL="285750" indent="-285750">
              <a:lnSpc>
                <a:spcPts val="2400"/>
              </a:lnSpc>
              <a:buFont typeface="Arial"/>
              <a:buChar char="•"/>
              <a:defRPr sz="1600">
                <a:solidFill>
                  <a:schemeClr val="tx1"/>
                </a:solidFill>
              </a:defRPr>
            </a:lvl1pPr>
            <a:lvl2pPr marL="457200" indent="0">
              <a:lnSpc>
                <a:spcPts val="2400"/>
              </a:lnSpc>
              <a:buFontTx/>
              <a:buNone/>
              <a:defRPr sz="1800"/>
            </a:lvl2pPr>
            <a:lvl3pPr marL="914400" indent="0">
              <a:lnSpc>
                <a:spcPts val="2400"/>
              </a:lnSpc>
              <a:buFontTx/>
              <a:buNone/>
              <a:defRPr sz="1800"/>
            </a:lvl3pPr>
            <a:lvl4pPr marL="1371600" indent="0">
              <a:lnSpc>
                <a:spcPts val="2400"/>
              </a:lnSpc>
              <a:buFontTx/>
              <a:buNone/>
              <a:defRPr sz="1800"/>
            </a:lvl4pPr>
            <a:lvl5pPr marL="1828800" indent="0">
              <a:lnSpc>
                <a:spcPts val="2400"/>
              </a:lnSpc>
              <a:buFontTx/>
              <a:buNone/>
              <a:defRPr sz="1800"/>
            </a:lvl5pPr>
          </a:lstStyle>
          <a:p>
            <a:pPr lvl="0"/>
            <a:r>
              <a:rPr lang="nl-NL"/>
              <a:t>Tekststijl van het model bewerken</a:t>
            </a:r>
          </a:p>
        </p:txBody>
      </p:sp>
    </p:spTree>
    <p:extLst>
      <p:ext uri="{BB962C8B-B14F-4D97-AF65-F5344CB8AC3E}">
        <p14:creationId xmlns:p14="http://schemas.microsoft.com/office/powerpoint/2010/main" val="26405865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opsomming + beeld">
    <p:spTree>
      <p:nvGrpSpPr>
        <p:cNvPr id="1" name=""/>
        <p:cNvGrpSpPr/>
        <p:nvPr/>
      </p:nvGrpSpPr>
      <p:grpSpPr>
        <a:xfrm>
          <a:off x="0" y="0"/>
          <a:ext cx="0" cy="0"/>
          <a:chOff x="0" y="0"/>
          <a:chExt cx="0" cy="0"/>
        </a:xfrm>
      </p:grpSpPr>
      <p:sp>
        <p:nvSpPr>
          <p:cNvPr id="8" name="Rechthoek 7">
            <a:extLst>
              <a:ext uri="{FF2B5EF4-FFF2-40B4-BE49-F238E27FC236}">
                <a16:creationId xmlns:a16="http://schemas.microsoft.com/office/drawing/2014/main" id="{C9F7C79B-7513-0040-807E-BCD64B44B924}"/>
              </a:ext>
            </a:extLst>
          </p:cNvPr>
          <p:cNvSpPr/>
          <p:nvPr userDrawn="1"/>
        </p:nvSpPr>
        <p:spPr>
          <a:xfrm>
            <a:off x="0" y="6513085"/>
            <a:ext cx="12192000" cy="358149"/>
          </a:xfrm>
          <a:prstGeom prst="rect">
            <a:avLst/>
          </a:prstGeom>
          <a:solidFill>
            <a:srgbClr val="39870C"/>
          </a:solidFill>
          <a:ln>
            <a:solidFill>
              <a:srgbClr val="39870C"/>
            </a:solidFill>
          </a:ln>
          <a:effectLst/>
        </p:spPr>
        <p:style>
          <a:lnRef idx="2">
            <a:schemeClr val="dk1"/>
          </a:lnRef>
          <a:fillRef idx="1">
            <a:schemeClr val="lt1"/>
          </a:fillRef>
          <a:effectRef idx="0">
            <a:schemeClr val="dk1"/>
          </a:effectRef>
          <a:fontRef idx="minor">
            <a:schemeClr val="dk1"/>
          </a:fontRef>
        </p:style>
        <p:txBody>
          <a:bodyPr rtlCol="0" anchor="ctr"/>
          <a:lstStyle/>
          <a:p>
            <a:pPr algn="ctr"/>
            <a:endParaRPr lang="nl-NL" sz="1800"/>
          </a:p>
        </p:txBody>
      </p:sp>
      <p:sp>
        <p:nvSpPr>
          <p:cNvPr id="2" name="Titel 1"/>
          <p:cNvSpPr>
            <a:spLocks noGrp="1"/>
          </p:cNvSpPr>
          <p:nvPr>
            <p:ph type="title"/>
          </p:nvPr>
        </p:nvSpPr>
        <p:spPr/>
        <p:txBody>
          <a:bodyPr/>
          <a:lstStyle/>
          <a:p>
            <a:r>
              <a:rPr lang="nl-NL"/>
              <a:t>Klik om de stijl te bewerken</a:t>
            </a:r>
            <a:endParaRPr lang="nl-NL" dirty="0"/>
          </a:p>
        </p:txBody>
      </p:sp>
      <p:sp>
        <p:nvSpPr>
          <p:cNvPr id="4" name="Tijdelijke aanduiding voor voettekst 3"/>
          <p:cNvSpPr>
            <a:spLocks noGrp="1"/>
          </p:cNvSpPr>
          <p:nvPr>
            <p:ph type="ftr" sz="quarter" idx="11"/>
          </p:nvPr>
        </p:nvSpPr>
        <p:spPr/>
        <p:txBody>
          <a:bodyPr/>
          <a:lstStyle/>
          <a:p>
            <a:r>
              <a:rPr lang="nl-NL" dirty="0"/>
              <a:t>Ontwikkelingen DSO – IPLO Schakeldag 8 oktober 2026</a:t>
            </a:r>
          </a:p>
        </p:txBody>
      </p:sp>
      <p:sp>
        <p:nvSpPr>
          <p:cNvPr id="6" name="Tijdelijke aanduiding voor tekst 5"/>
          <p:cNvSpPr>
            <a:spLocks noGrp="1"/>
          </p:cNvSpPr>
          <p:nvPr>
            <p:ph type="body" sz="quarter" idx="12"/>
          </p:nvPr>
        </p:nvSpPr>
        <p:spPr>
          <a:xfrm>
            <a:off x="590551" y="1811338"/>
            <a:ext cx="5938399" cy="4305685"/>
          </a:xfrm>
        </p:spPr>
        <p:txBody>
          <a:bodyPr>
            <a:normAutofit/>
          </a:bodyPr>
          <a:lstStyle>
            <a:lvl1pPr marL="285750" indent="-285750">
              <a:lnSpc>
                <a:spcPts val="2400"/>
              </a:lnSpc>
              <a:buFont typeface="Arial"/>
              <a:buChar char="•"/>
              <a:defRPr sz="1600">
                <a:solidFill>
                  <a:schemeClr val="tx1"/>
                </a:solidFill>
              </a:defRPr>
            </a:lvl1pPr>
            <a:lvl2pPr marL="457200" indent="0">
              <a:lnSpc>
                <a:spcPts val="2400"/>
              </a:lnSpc>
              <a:buFontTx/>
              <a:buNone/>
              <a:defRPr sz="1800"/>
            </a:lvl2pPr>
            <a:lvl3pPr marL="914400" indent="0">
              <a:lnSpc>
                <a:spcPts val="2400"/>
              </a:lnSpc>
              <a:buFontTx/>
              <a:buNone/>
              <a:defRPr sz="1800"/>
            </a:lvl3pPr>
            <a:lvl4pPr marL="1371600" indent="0">
              <a:lnSpc>
                <a:spcPts val="2400"/>
              </a:lnSpc>
              <a:buFontTx/>
              <a:buNone/>
              <a:defRPr sz="1800"/>
            </a:lvl4pPr>
            <a:lvl5pPr marL="1828800" indent="0">
              <a:lnSpc>
                <a:spcPts val="2400"/>
              </a:lnSpc>
              <a:buFontTx/>
              <a:buNone/>
              <a:defRPr sz="1800"/>
            </a:lvl5pPr>
          </a:lstStyle>
          <a:p>
            <a:pPr lvl="0"/>
            <a:r>
              <a:rPr lang="nl-NL"/>
              <a:t>Tekststijl van het model bewerken</a:t>
            </a:r>
          </a:p>
        </p:txBody>
      </p:sp>
      <p:sp>
        <p:nvSpPr>
          <p:cNvPr id="7" name="Tijdelijke aanduiding voor afbeelding 6"/>
          <p:cNvSpPr>
            <a:spLocks noGrp="1"/>
          </p:cNvSpPr>
          <p:nvPr>
            <p:ph type="pic" sz="quarter" idx="13"/>
          </p:nvPr>
        </p:nvSpPr>
        <p:spPr>
          <a:xfrm>
            <a:off x="6915151" y="1811338"/>
            <a:ext cx="4658783" cy="4300538"/>
          </a:xfrm>
        </p:spPr>
        <p:txBody>
          <a:bodyPr/>
          <a:lstStyle/>
          <a:p>
            <a:r>
              <a:rPr lang="nl-NL"/>
              <a:t>Klik op het pictogram als u een afbeelding wilt toevoegen</a:t>
            </a:r>
            <a:endParaRPr lang="nl-NL" dirty="0"/>
          </a:p>
        </p:txBody>
      </p:sp>
    </p:spTree>
    <p:extLst>
      <p:ext uri="{BB962C8B-B14F-4D97-AF65-F5344CB8AC3E}">
        <p14:creationId xmlns:p14="http://schemas.microsoft.com/office/powerpoint/2010/main" val="11654601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kst + beeld">
    <p:spTree>
      <p:nvGrpSpPr>
        <p:cNvPr id="1" name=""/>
        <p:cNvGrpSpPr/>
        <p:nvPr/>
      </p:nvGrpSpPr>
      <p:grpSpPr>
        <a:xfrm>
          <a:off x="0" y="0"/>
          <a:ext cx="0" cy="0"/>
          <a:chOff x="0" y="0"/>
          <a:chExt cx="0" cy="0"/>
        </a:xfrm>
      </p:grpSpPr>
      <p:sp>
        <p:nvSpPr>
          <p:cNvPr id="9" name="Rechthoek 8">
            <a:extLst>
              <a:ext uri="{FF2B5EF4-FFF2-40B4-BE49-F238E27FC236}">
                <a16:creationId xmlns:a16="http://schemas.microsoft.com/office/drawing/2014/main" id="{059EE069-E041-7D4E-AF5F-769655BE0B20}"/>
              </a:ext>
            </a:extLst>
          </p:cNvPr>
          <p:cNvSpPr/>
          <p:nvPr userDrawn="1"/>
        </p:nvSpPr>
        <p:spPr>
          <a:xfrm>
            <a:off x="0" y="6513085"/>
            <a:ext cx="12192000" cy="358149"/>
          </a:xfrm>
          <a:prstGeom prst="rect">
            <a:avLst/>
          </a:prstGeom>
          <a:solidFill>
            <a:srgbClr val="39870C"/>
          </a:solidFill>
          <a:ln>
            <a:solidFill>
              <a:srgbClr val="39870C"/>
            </a:solidFill>
          </a:ln>
          <a:effectLst/>
        </p:spPr>
        <p:style>
          <a:lnRef idx="2">
            <a:schemeClr val="dk1"/>
          </a:lnRef>
          <a:fillRef idx="1">
            <a:schemeClr val="lt1"/>
          </a:fillRef>
          <a:effectRef idx="0">
            <a:schemeClr val="dk1"/>
          </a:effectRef>
          <a:fontRef idx="minor">
            <a:schemeClr val="dk1"/>
          </a:fontRef>
        </p:style>
        <p:txBody>
          <a:bodyPr rtlCol="0" anchor="ctr"/>
          <a:lstStyle/>
          <a:p>
            <a:pPr algn="ctr"/>
            <a:endParaRPr lang="nl-NL" sz="1800"/>
          </a:p>
        </p:txBody>
      </p:sp>
      <p:sp>
        <p:nvSpPr>
          <p:cNvPr id="4" name="Tijdelijke aanduiding voor voettekst 3"/>
          <p:cNvSpPr>
            <a:spLocks noGrp="1"/>
          </p:cNvSpPr>
          <p:nvPr>
            <p:ph type="ftr" sz="quarter" idx="11"/>
          </p:nvPr>
        </p:nvSpPr>
        <p:spPr/>
        <p:txBody>
          <a:bodyPr/>
          <a:lstStyle/>
          <a:p>
            <a:r>
              <a:rPr lang="nl-NL" dirty="0"/>
              <a:t>Ontwikkelingen DSO – IPLO Schakeldag 8 oktober 2026</a:t>
            </a:r>
          </a:p>
        </p:txBody>
      </p:sp>
      <p:sp>
        <p:nvSpPr>
          <p:cNvPr id="6" name="Tijdelijke aanduiding voor afbeelding 5"/>
          <p:cNvSpPr>
            <a:spLocks noGrp="1"/>
          </p:cNvSpPr>
          <p:nvPr>
            <p:ph type="pic" sz="quarter" idx="12"/>
          </p:nvPr>
        </p:nvSpPr>
        <p:spPr>
          <a:xfrm>
            <a:off x="0" y="4779819"/>
            <a:ext cx="12192000" cy="1486045"/>
          </a:xfrm>
        </p:spPr>
        <p:txBody>
          <a:bodyPr>
            <a:normAutofit/>
          </a:bodyPr>
          <a:lstStyle>
            <a:lvl1pPr>
              <a:defRPr sz="1400"/>
            </a:lvl1pPr>
          </a:lstStyle>
          <a:p>
            <a:r>
              <a:rPr lang="nl-NL"/>
              <a:t>Klik op het pictogram als u een afbeelding wilt toevoegen</a:t>
            </a:r>
            <a:endParaRPr lang="nl-NL" dirty="0"/>
          </a:p>
        </p:txBody>
      </p:sp>
      <p:sp>
        <p:nvSpPr>
          <p:cNvPr id="7" name="Titel 1"/>
          <p:cNvSpPr>
            <a:spLocks noGrp="1"/>
          </p:cNvSpPr>
          <p:nvPr>
            <p:ph type="title"/>
          </p:nvPr>
        </p:nvSpPr>
        <p:spPr>
          <a:xfrm>
            <a:off x="601133" y="1169391"/>
            <a:ext cx="10972800" cy="663123"/>
          </a:xfrm>
        </p:spPr>
        <p:txBody>
          <a:bodyPr/>
          <a:lstStyle/>
          <a:p>
            <a:r>
              <a:rPr lang="nl-NL"/>
              <a:t>Klik om de stijl te bewerken</a:t>
            </a:r>
            <a:endParaRPr lang="nl-NL" dirty="0"/>
          </a:p>
        </p:txBody>
      </p:sp>
      <p:sp>
        <p:nvSpPr>
          <p:cNvPr id="8" name="Tijdelijke aanduiding voor tekst 5"/>
          <p:cNvSpPr>
            <a:spLocks noGrp="1"/>
          </p:cNvSpPr>
          <p:nvPr>
            <p:ph type="body" sz="quarter" idx="13"/>
          </p:nvPr>
        </p:nvSpPr>
        <p:spPr>
          <a:xfrm>
            <a:off x="609600" y="1811338"/>
            <a:ext cx="10964333" cy="2743200"/>
          </a:xfrm>
        </p:spPr>
        <p:txBody>
          <a:bodyPr>
            <a:normAutofit/>
          </a:bodyPr>
          <a:lstStyle>
            <a:lvl1pPr marL="0" indent="0">
              <a:lnSpc>
                <a:spcPts val="2400"/>
              </a:lnSpc>
              <a:buFontTx/>
              <a:buNone/>
              <a:defRPr sz="1600">
                <a:solidFill>
                  <a:srgbClr val="000000"/>
                </a:solidFill>
              </a:defRPr>
            </a:lvl1pPr>
            <a:lvl2pPr marL="457200" indent="0">
              <a:lnSpc>
                <a:spcPts val="2400"/>
              </a:lnSpc>
              <a:buFontTx/>
              <a:buNone/>
              <a:defRPr sz="1600">
                <a:solidFill>
                  <a:srgbClr val="000000"/>
                </a:solidFill>
              </a:defRPr>
            </a:lvl2pPr>
            <a:lvl3pPr marL="914400" indent="0">
              <a:lnSpc>
                <a:spcPts val="2400"/>
              </a:lnSpc>
              <a:buFontTx/>
              <a:buNone/>
              <a:defRPr sz="1600">
                <a:solidFill>
                  <a:srgbClr val="000000"/>
                </a:solidFill>
              </a:defRPr>
            </a:lvl3pPr>
            <a:lvl4pPr marL="1371600" indent="0">
              <a:lnSpc>
                <a:spcPts val="2400"/>
              </a:lnSpc>
              <a:buFontTx/>
              <a:buNone/>
              <a:defRPr sz="1600">
                <a:solidFill>
                  <a:srgbClr val="000000"/>
                </a:solidFill>
              </a:defRPr>
            </a:lvl4pPr>
            <a:lvl5pPr marL="1828800" indent="0">
              <a:lnSpc>
                <a:spcPts val="2400"/>
              </a:lnSpc>
              <a:buFontTx/>
              <a:buNone/>
              <a:defRPr sz="1600">
                <a:solidFill>
                  <a:srgbClr val="000000"/>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Tree>
    <p:extLst>
      <p:ext uri="{BB962C8B-B14F-4D97-AF65-F5344CB8AC3E}">
        <p14:creationId xmlns:p14="http://schemas.microsoft.com/office/powerpoint/2010/main" val="9717542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ekst + 2x beeld hor">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B8CC9E27-A66F-9947-B318-08B7BF55BA15}"/>
              </a:ext>
            </a:extLst>
          </p:cNvPr>
          <p:cNvSpPr/>
          <p:nvPr userDrawn="1"/>
        </p:nvSpPr>
        <p:spPr>
          <a:xfrm>
            <a:off x="0" y="6513085"/>
            <a:ext cx="12192000" cy="358149"/>
          </a:xfrm>
          <a:prstGeom prst="rect">
            <a:avLst/>
          </a:prstGeom>
          <a:solidFill>
            <a:srgbClr val="39870C"/>
          </a:solidFill>
          <a:ln>
            <a:solidFill>
              <a:srgbClr val="39870C"/>
            </a:solidFill>
          </a:ln>
          <a:effectLst/>
        </p:spPr>
        <p:style>
          <a:lnRef idx="2">
            <a:schemeClr val="dk1"/>
          </a:lnRef>
          <a:fillRef idx="1">
            <a:schemeClr val="lt1"/>
          </a:fillRef>
          <a:effectRef idx="0">
            <a:schemeClr val="dk1"/>
          </a:effectRef>
          <a:fontRef idx="minor">
            <a:schemeClr val="dk1"/>
          </a:fontRef>
        </p:style>
        <p:txBody>
          <a:bodyPr rtlCol="0" anchor="ctr"/>
          <a:lstStyle/>
          <a:p>
            <a:pPr algn="ctr"/>
            <a:endParaRPr lang="nl-NL" sz="1800"/>
          </a:p>
        </p:txBody>
      </p:sp>
      <p:sp>
        <p:nvSpPr>
          <p:cNvPr id="4" name="Tijdelijke aanduiding voor voettekst 3"/>
          <p:cNvSpPr>
            <a:spLocks noGrp="1"/>
          </p:cNvSpPr>
          <p:nvPr>
            <p:ph type="ftr" sz="quarter" idx="11"/>
          </p:nvPr>
        </p:nvSpPr>
        <p:spPr/>
        <p:txBody>
          <a:bodyPr/>
          <a:lstStyle/>
          <a:p>
            <a:r>
              <a:rPr lang="nl-NL" dirty="0"/>
              <a:t>Ontwikkelingen DSO – IPLO Schakeldag 8 oktober 2026</a:t>
            </a:r>
          </a:p>
        </p:txBody>
      </p:sp>
      <p:sp>
        <p:nvSpPr>
          <p:cNvPr id="6" name="Tijdelijke aanduiding voor afbeelding 5"/>
          <p:cNvSpPr>
            <a:spLocks noGrp="1"/>
          </p:cNvSpPr>
          <p:nvPr>
            <p:ph type="pic" sz="quarter" idx="12"/>
          </p:nvPr>
        </p:nvSpPr>
        <p:spPr>
          <a:xfrm>
            <a:off x="601133" y="4078830"/>
            <a:ext cx="5187672" cy="2053685"/>
          </a:xfrm>
        </p:spPr>
        <p:txBody>
          <a:bodyPr>
            <a:normAutofit/>
          </a:bodyPr>
          <a:lstStyle>
            <a:lvl1pPr>
              <a:defRPr sz="1400"/>
            </a:lvl1pPr>
          </a:lstStyle>
          <a:p>
            <a:r>
              <a:rPr lang="nl-NL"/>
              <a:t>Klik op het pictogram als u een afbeelding wilt toevoegen</a:t>
            </a:r>
            <a:endParaRPr lang="nl-NL" dirty="0"/>
          </a:p>
        </p:txBody>
      </p:sp>
      <p:sp>
        <p:nvSpPr>
          <p:cNvPr id="7" name="Titel 1"/>
          <p:cNvSpPr>
            <a:spLocks noGrp="1"/>
          </p:cNvSpPr>
          <p:nvPr>
            <p:ph type="title"/>
          </p:nvPr>
        </p:nvSpPr>
        <p:spPr>
          <a:xfrm>
            <a:off x="601133" y="1169391"/>
            <a:ext cx="10972800" cy="663123"/>
          </a:xfrm>
        </p:spPr>
        <p:txBody>
          <a:bodyPr/>
          <a:lstStyle/>
          <a:p>
            <a:r>
              <a:rPr lang="nl-NL"/>
              <a:t>Klik om de stijl te bewerken</a:t>
            </a:r>
            <a:endParaRPr lang="nl-NL" dirty="0"/>
          </a:p>
        </p:txBody>
      </p:sp>
      <p:sp>
        <p:nvSpPr>
          <p:cNvPr id="8" name="Tijdelijke aanduiding voor tekst 5"/>
          <p:cNvSpPr>
            <a:spLocks noGrp="1"/>
          </p:cNvSpPr>
          <p:nvPr>
            <p:ph type="body" sz="quarter" idx="13"/>
          </p:nvPr>
        </p:nvSpPr>
        <p:spPr>
          <a:xfrm>
            <a:off x="601133" y="1811339"/>
            <a:ext cx="10972800" cy="2073559"/>
          </a:xfrm>
        </p:spPr>
        <p:txBody>
          <a:bodyPr>
            <a:normAutofit/>
          </a:bodyPr>
          <a:lstStyle>
            <a:lvl1pPr marL="0" indent="0">
              <a:lnSpc>
                <a:spcPts val="2400"/>
              </a:lnSpc>
              <a:buFontTx/>
              <a:buNone/>
              <a:defRPr sz="1600">
                <a:solidFill>
                  <a:srgbClr val="000000"/>
                </a:solidFill>
              </a:defRPr>
            </a:lvl1pPr>
            <a:lvl2pPr marL="457200" indent="0">
              <a:lnSpc>
                <a:spcPts val="2400"/>
              </a:lnSpc>
              <a:buFontTx/>
              <a:buNone/>
              <a:defRPr sz="1600">
                <a:solidFill>
                  <a:srgbClr val="000000"/>
                </a:solidFill>
              </a:defRPr>
            </a:lvl2pPr>
            <a:lvl3pPr marL="914400" indent="0">
              <a:lnSpc>
                <a:spcPts val="2400"/>
              </a:lnSpc>
              <a:buFontTx/>
              <a:buNone/>
              <a:defRPr sz="1600">
                <a:solidFill>
                  <a:srgbClr val="000000"/>
                </a:solidFill>
              </a:defRPr>
            </a:lvl3pPr>
            <a:lvl4pPr marL="1371600" indent="0">
              <a:lnSpc>
                <a:spcPts val="2400"/>
              </a:lnSpc>
              <a:buFontTx/>
              <a:buNone/>
              <a:defRPr sz="1600">
                <a:solidFill>
                  <a:srgbClr val="000000"/>
                </a:solidFill>
              </a:defRPr>
            </a:lvl4pPr>
            <a:lvl5pPr marL="1828800" indent="0">
              <a:lnSpc>
                <a:spcPts val="2400"/>
              </a:lnSpc>
              <a:buFontTx/>
              <a:buNone/>
              <a:defRPr sz="1600">
                <a:solidFill>
                  <a:srgbClr val="000000"/>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9" name="Tijdelijke aanduiding voor afbeelding 5"/>
          <p:cNvSpPr>
            <a:spLocks noGrp="1"/>
          </p:cNvSpPr>
          <p:nvPr>
            <p:ph type="pic" sz="quarter" idx="14"/>
          </p:nvPr>
        </p:nvSpPr>
        <p:spPr>
          <a:xfrm>
            <a:off x="6386261" y="4078830"/>
            <a:ext cx="5187672" cy="2053685"/>
          </a:xfrm>
        </p:spPr>
        <p:txBody>
          <a:bodyPr>
            <a:normAutofit/>
          </a:bodyPr>
          <a:lstStyle>
            <a:lvl1pPr>
              <a:defRPr sz="1400"/>
            </a:lvl1pPr>
          </a:lstStyle>
          <a:p>
            <a:r>
              <a:rPr lang="nl-NL"/>
              <a:t>Klik op het pictogram als u een afbeelding wilt toevoegen</a:t>
            </a:r>
            <a:endParaRPr lang="nl-NL" dirty="0"/>
          </a:p>
        </p:txBody>
      </p:sp>
    </p:spTree>
    <p:extLst>
      <p:ext uri="{BB962C8B-B14F-4D97-AF65-F5344CB8AC3E}">
        <p14:creationId xmlns:p14="http://schemas.microsoft.com/office/powerpoint/2010/main" val="25743100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Tekst + 2x beeld ver">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BB9C7D7F-C5E1-0140-BB57-0FBAD6675830}"/>
              </a:ext>
            </a:extLst>
          </p:cNvPr>
          <p:cNvSpPr/>
          <p:nvPr userDrawn="1"/>
        </p:nvSpPr>
        <p:spPr>
          <a:xfrm>
            <a:off x="0" y="6513085"/>
            <a:ext cx="12192000" cy="358149"/>
          </a:xfrm>
          <a:prstGeom prst="rect">
            <a:avLst/>
          </a:prstGeom>
          <a:solidFill>
            <a:srgbClr val="39870C"/>
          </a:solidFill>
          <a:ln>
            <a:solidFill>
              <a:srgbClr val="39870C"/>
            </a:solidFill>
          </a:ln>
          <a:effectLst/>
        </p:spPr>
        <p:style>
          <a:lnRef idx="2">
            <a:schemeClr val="dk1"/>
          </a:lnRef>
          <a:fillRef idx="1">
            <a:schemeClr val="lt1"/>
          </a:fillRef>
          <a:effectRef idx="0">
            <a:schemeClr val="dk1"/>
          </a:effectRef>
          <a:fontRef idx="minor">
            <a:schemeClr val="dk1"/>
          </a:fontRef>
        </p:style>
        <p:txBody>
          <a:bodyPr rtlCol="0" anchor="ctr"/>
          <a:lstStyle/>
          <a:p>
            <a:pPr algn="ctr"/>
            <a:endParaRPr lang="nl-NL" sz="1800"/>
          </a:p>
        </p:txBody>
      </p:sp>
      <p:sp>
        <p:nvSpPr>
          <p:cNvPr id="4" name="Tijdelijke aanduiding voor voettekst 3"/>
          <p:cNvSpPr>
            <a:spLocks noGrp="1"/>
          </p:cNvSpPr>
          <p:nvPr>
            <p:ph type="ftr" sz="quarter" idx="11"/>
          </p:nvPr>
        </p:nvSpPr>
        <p:spPr/>
        <p:txBody>
          <a:bodyPr/>
          <a:lstStyle/>
          <a:p>
            <a:r>
              <a:rPr lang="nl-NL" dirty="0"/>
              <a:t>Ontwikkelingen DSO – IPLO Schakeldag 8 oktober 2026</a:t>
            </a:r>
          </a:p>
        </p:txBody>
      </p:sp>
      <p:sp>
        <p:nvSpPr>
          <p:cNvPr id="6" name="Tijdelijke aanduiding voor afbeelding 5"/>
          <p:cNvSpPr>
            <a:spLocks noGrp="1"/>
          </p:cNvSpPr>
          <p:nvPr>
            <p:ph type="pic" sz="quarter" idx="12"/>
          </p:nvPr>
        </p:nvSpPr>
        <p:spPr>
          <a:xfrm>
            <a:off x="6390192" y="1805083"/>
            <a:ext cx="5187672" cy="2053685"/>
          </a:xfrm>
        </p:spPr>
        <p:txBody>
          <a:bodyPr>
            <a:normAutofit/>
          </a:bodyPr>
          <a:lstStyle>
            <a:lvl1pPr>
              <a:defRPr sz="1400"/>
            </a:lvl1pPr>
          </a:lstStyle>
          <a:p>
            <a:r>
              <a:rPr lang="nl-NL"/>
              <a:t>Klik op het pictogram als u een afbeelding wilt toevoegen</a:t>
            </a:r>
            <a:endParaRPr lang="nl-NL" dirty="0"/>
          </a:p>
        </p:txBody>
      </p:sp>
      <p:sp>
        <p:nvSpPr>
          <p:cNvPr id="7" name="Titel 1"/>
          <p:cNvSpPr>
            <a:spLocks noGrp="1"/>
          </p:cNvSpPr>
          <p:nvPr>
            <p:ph type="title"/>
          </p:nvPr>
        </p:nvSpPr>
        <p:spPr>
          <a:xfrm>
            <a:off x="601133" y="1169391"/>
            <a:ext cx="10972800" cy="663123"/>
          </a:xfrm>
        </p:spPr>
        <p:txBody>
          <a:bodyPr/>
          <a:lstStyle/>
          <a:p>
            <a:r>
              <a:rPr lang="nl-NL"/>
              <a:t>Klik om de stijl te bewerken</a:t>
            </a:r>
            <a:endParaRPr lang="nl-NL" dirty="0"/>
          </a:p>
        </p:txBody>
      </p:sp>
      <p:sp>
        <p:nvSpPr>
          <p:cNvPr id="8" name="Tijdelijke aanduiding voor tekst 5"/>
          <p:cNvSpPr>
            <a:spLocks noGrp="1"/>
          </p:cNvSpPr>
          <p:nvPr>
            <p:ph type="body" sz="quarter" idx="13"/>
          </p:nvPr>
        </p:nvSpPr>
        <p:spPr>
          <a:xfrm>
            <a:off x="609600" y="1811339"/>
            <a:ext cx="5262747" cy="4321175"/>
          </a:xfrm>
        </p:spPr>
        <p:txBody>
          <a:bodyPr>
            <a:normAutofit/>
          </a:bodyPr>
          <a:lstStyle>
            <a:lvl1pPr marL="0" indent="0">
              <a:lnSpc>
                <a:spcPts val="2400"/>
              </a:lnSpc>
              <a:buFontTx/>
              <a:buNone/>
              <a:defRPr sz="1600">
                <a:solidFill>
                  <a:srgbClr val="000000"/>
                </a:solidFill>
              </a:defRPr>
            </a:lvl1pPr>
            <a:lvl2pPr marL="457200" indent="0">
              <a:lnSpc>
                <a:spcPts val="2400"/>
              </a:lnSpc>
              <a:buFontTx/>
              <a:buNone/>
              <a:defRPr sz="1600">
                <a:solidFill>
                  <a:srgbClr val="000000"/>
                </a:solidFill>
              </a:defRPr>
            </a:lvl2pPr>
            <a:lvl3pPr marL="914400" indent="0">
              <a:lnSpc>
                <a:spcPts val="2400"/>
              </a:lnSpc>
              <a:buFontTx/>
              <a:buNone/>
              <a:defRPr sz="1600">
                <a:solidFill>
                  <a:srgbClr val="000000"/>
                </a:solidFill>
              </a:defRPr>
            </a:lvl3pPr>
            <a:lvl4pPr marL="1371600" indent="0">
              <a:lnSpc>
                <a:spcPts val="2400"/>
              </a:lnSpc>
              <a:buFontTx/>
              <a:buNone/>
              <a:defRPr sz="1600">
                <a:solidFill>
                  <a:srgbClr val="000000"/>
                </a:solidFill>
              </a:defRPr>
            </a:lvl4pPr>
            <a:lvl5pPr marL="1828800" indent="0">
              <a:lnSpc>
                <a:spcPts val="2400"/>
              </a:lnSpc>
              <a:buFontTx/>
              <a:buNone/>
              <a:defRPr sz="1600">
                <a:solidFill>
                  <a:srgbClr val="000000"/>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9" name="Tijdelijke aanduiding voor afbeelding 5"/>
          <p:cNvSpPr>
            <a:spLocks noGrp="1"/>
          </p:cNvSpPr>
          <p:nvPr>
            <p:ph type="pic" sz="quarter" idx="14"/>
          </p:nvPr>
        </p:nvSpPr>
        <p:spPr>
          <a:xfrm>
            <a:off x="6386261" y="4078830"/>
            <a:ext cx="5187672" cy="2053685"/>
          </a:xfrm>
        </p:spPr>
        <p:txBody>
          <a:bodyPr>
            <a:normAutofit/>
          </a:bodyPr>
          <a:lstStyle>
            <a:lvl1pPr>
              <a:defRPr sz="1400"/>
            </a:lvl1pPr>
          </a:lstStyle>
          <a:p>
            <a:r>
              <a:rPr lang="nl-NL"/>
              <a:t>Klik op het pictogram als u een afbeelding wilt toevoegen</a:t>
            </a:r>
            <a:endParaRPr lang="nl-NL" dirty="0"/>
          </a:p>
        </p:txBody>
      </p:sp>
    </p:spTree>
    <p:extLst>
      <p:ext uri="{BB962C8B-B14F-4D97-AF65-F5344CB8AC3E}">
        <p14:creationId xmlns:p14="http://schemas.microsoft.com/office/powerpoint/2010/main" val="25681124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kst+afbeelding">
    <p:spTree>
      <p:nvGrpSpPr>
        <p:cNvPr id="1" name=""/>
        <p:cNvGrpSpPr/>
        <p:nvPr/>
      </p:nvGrpSpPr>
      <p:grpSpPr>
        <a:xfrm>
          <a:off x="0" y="0"/>
          <a:ext cx="0" cy="0"/>
          <a:chOff x="0" y="0"/>
          <a:chExt cx="0" cy="0"/>
        </a:xfrm>
      </p:grpSpPr>
      <p:sp>
        <p:nvSpPr>
          <p:cNvPr id="8" name="Rechthoek 7">
            <a:extLst>
              <a:ext uri="{FF2B5EF4-FFF2-40B4-BE49-F238E27FC236}">
                <a16:creationId xmlns:a16="http://schemas.microsoft.com/office/drawing/2014/main" id="{C3BE2A5B-4D60-474A-9000-DB2D4E891825}"/>
              </a:ext>
            </a:extLst>
          </p:cNvPr>
          <p:cNvSpPr/>
          <p:nvPr userDrawn="1"/>
        </p:nvSpPr>
        <p:spPr>
          <a:xfrm>
            <a:off x="0" y="6513085"/>
            <a:ext cx="12192000" cy="358149"/>
          </a:xfrm>
          <a:prstGeom prst="rect">
            <a:avLst/>
          </a:prstGeom>
          <a:solidFill>
            <a:srgbClr val="39870C"/>
          </a:solidFill>
          <a:ln>
            <a:solidFill>
              <a:srgbClr val="39870C"/>
            </a:solidFill>
          </a:ln>
          <a:effectLst/>
        </p:spPr>
        <p:style>
          <a:lnRef idx="2">
            <a:schemeClr val="dk1"/>
          </a:lnRef>
          <a:fillRef idx="1">
            <a:schemeClr val="lt1"/>
          </a:fillRef>
          <a:effectRef idx="0">
            <a:schemeClr val="dk1"/>
          </a:effectRef>
          <a:fontRef idx="minor">
            <a:schemeClr val="dk1"/>
          </a:fontRef>
        </p:style>
        <p:txBody>
          <a:bodyPr rtlCol="0" anchor="ctr"/>
          <a:lstStyle/>
          <a:p>
            <a:pPr algn="ctr"/>
            <a:endParaRPr lang="nl-NL" sz="1800"/>
          </a:p>
        </p:txBody>
      </p:sp>
      <p:sp>
        <p:nvSpPr>
          <p:cNvPr id="2" name="Titel 1"/>
          <p:cNvSpPr>
            <a:spLocks noGrp="1"/>
          </p:cNvSpPr>
          <p:nvPr>
            <p:ph type="title"/>
          </p:nvPr>
        </p:nvSpPr>
        <p:spPr>
          <a:xfrm>
            <a:off x="601133" y="1169391"/>
            <a:ext cx="4981736" cy="663123"/>
          </a:xfrm>
        </p:spPr>
        <p:txBody>
          <a:bodyPr/>
          <a:lstStyle/>
          <a:p>
            <a:r>
              <a:rPr lang="nl-NL"/>
              <a:t>Klik om de stijl te bewerken</a:t>
            </a:r>
            <a:endParaRPr lang="nl-NL" dirty="0"/>
          </a:p>
        </p:txBody>
      </p:sp>
      <p:sp>
        <p:nvSpPr>
          <p:cNvPr id="4" name="Tijdelijke aanduiding voor voettekst 3"/>
          <p:cNvSpPr>
            <a:spLocks noGrp="1"/>
          </p:cNvSpPr>
          <p:nvPr>
            <p:ph type="ftr" sz="quarter" idx="11"/>
          </p:nvPr>
        </p:nvSpPr>
        <p:spPr/>
        <p:txBody>
          <a:bodyPr/>
          <a:lstStyle/>
          <a:p>
            <a:r>
              <a:rPr lang="nl-NL" dirty="0"/>
              <a:t>Ontwikkelingen DSO – IPLO Schakeldag 8 oktober 2026</a:t>
            </a:r>
          </a:p>
        </p:txBody>
      </p:sp>
      <p:sp>
        <p:nvSpPr>
          <p:cNvPr id="5" name="Tijdelijke aanduiding voor tekst 5"/>
          <p:cNvSpPr>
            <a:spLocks noGrp="1"/>
          </p:cNvSpPr>
          <p:nvPr>
            <p:ph type="body" sz="quarter" idx="13"/>
          </p:nvPr>
        </p:nvSpPr>
        <p:spPr>
          <a:xfrm>
            <a:off x="609600" y="2182862"/>
            <a:ext cx="4973269" cy="2743200"/>
          </a:xfrm>
        </p:spPr>
        <p:txBody>
          <a:bodyPr>
            <a:normAutofit/>
          </a:bodyPr>
          <a:lstStyle>
            <a:lvl1pPr marL="0" indent="0">
              <a:lnSpc>
                <a:spcPts val="2400"/>
              </a:lnSpc>
              <a:buFontTx/>
              <a:buNone/>
              <a:defRPr sz="1600">
                <a:solidFill>
                  <a:srgbClr val="000000"/>
                </a:solidFill>
              </a:defRPr>
            </a:lvl1pPr>
            <a:lvl2pPr marL="457200" indent="0">
              <a:lnSpc>
                <a:spcPts val="2400"/>
              </a:lnSpc>
              <a:buFontTx/>
              <a:buNone/>
              <a:defRPr sz="1600">
                <a:solidFill>
                  <a:srgbClr val="000000"/>
                </a:solidFill>
              </a:defRPr>
            </a:lvl2pPr>
            <a:lvl3pPr marL="914400" indent="0">
              <a:lnSpc>
                <a:spcPts val="2400"/>
              </a:lnSpc>
              <a:buFontTx/>
              <a:buNone/>
              <a:defRPr sz="1600">
                <a:solidFill>
                  <a:srgbClr val="000000"/>
                </a:solidFill>
              </a:defRPr>
            </a:lvl3pPr>
            <a:lvl4pPr marL="1371600" indent="0">
              <a:lnSpc>
                <a:spcPts val="2400"/>
              </a:lnSpc>
              <a:buFontTx/>
              <a:buNone/>
              <a:defRPr sz="1600">
                <a:solidFill>
                  <a:srgbClr val="000000"/>
                </a:solidFill>
              </a:defRPr>
            </a:lvl4pPr>
            <a:lvl5pPr marL="1828800" indent="0">
              <a:lnSpc>
                <a:spcPts val="2400"/>
              </a:lnSpc>
              <a:buFontTx/>
              <a:buNone/>
              <a:defRPr sz="1600">
                <a:solidFill>
                  <a:srgbClr val="000000"/>
                </a:solidFil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7" name="Tijdelijke aanduiding voor afbeelding 6"/>
          <p:cNvSpPr>
            <a:spLocks noGrp="1"/>
          </p:cNvSpPr>
          <p:nvPr>
            <p:ph type="pic" sz="quarter" idx="14"/>
          </p:nvPr>
        </p:nvSpPr>
        <p:spPr>
          <a:xfrm>
            <a:off x="6089652" y="1160463"/>
            <a:ext cx="5646689" cy="4972051"/>
          </a:xfrm>
        </p:spPr>
        <p:txBody>
          <a:bodyPr>
            <a:normAutofit/>
          </a:bodyPr>
          <a:lstStyle>
            <a:lvl1pPr>
              <a:defRPr sz="1400"/>
            </a:lvl1pPr>
          </a:lstStyle>
          <a:p>
            <a:r>
              <a:rPr lang="nl-NL"/>
              <a:t>Klik op het pictogram als u een afbeelding wilt toevoegen</a:t>
            </a:r>
            <a:endParaRPr lang="nl-NL" dirty="0"/>
          </a:p>
        </p:txBody>
      </p:sp>
    </p:spTree>
    <p:extLst>
      <p:ext uri="{BB962C8B-B14F-4D97-AF65-F5344CB8AC3E}">
        <p14:creationId xmlns:p14="http://schemas.microsoft.com/office/powerpoint/2010/main" val="283278240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fbeelding">
    <p:spTree>
      <p:nvGrpSpPr>
        <p:cNvPr id="1" name=""/>
        <p:cNvGrpSpPr/>
        <p:nvPr/>
      </p:nvGrpSpPr>
      <p:grpSpPr>
        <a:xfrm>
          <a:off x="0" y="0"/>
          <a:ext cx="0" cy="0"/>
          <a:chOff x="0" y="0"/>
          <a:chExt cx="0" cy="0"/>
        </a:xfrm>
      </p:grpSpPr>
      <p:sp>
        <p:nvSpPr>
          <p:cNvPr id="8" name="Rechthoek 7">
            <a:extLst>
              <a:ext uri="{FF2B5EF4-FFF2-40B4-BE49-F238E27FC236}">
                <a16:creationId xmlns:a16="http://schemas.microsoft.com/office/drawing/2014/main" id="{2C612CF5-18B5-914F-B3E0-D3BD0CF3F514}"/>
              </a:ext>
            </a:extLst>
          </p:cNvPr>
          <p:cNvSpPr/>
          <p:nvPr userDrawn="1"/>
        </p:nvSpPr>
        <p:spPr>
          <a:xfrm>
            <a:off x="0" y="6513085"/>
            <a:ext cx="12192000" cy="358149"/>
          </a:xfrm>
          <a:prstGeom prst="rect">
            <a:avLst/>
          </a:prstGeom>
          <a:solidFill>
            <a:srgbClr val="39870C"/>
          </a:solidFill>
          <a:ln>
            <a:solidFill>
              <a:srgbClr val="39870C"/>
            </a:solidFill>
          </a:ln>
          <a:effectLst/>
        </p:spPr>
        <p:style>
          <a:lnRef idx="2">
            <a:schemeClr val="dk1"/>
          </a:lnRef>
          <a:fillRef idx="1">
            <a:schemeClr val="lt1"/>
          </a:fillRef>
          <a:effectRef idx="0">
            <a:schemeClr val="dk1"/>
          </a:effectRef>
          <a:fontRef idx="minor">
            <a:schemeClr val="dk1"/>
          </a:fontRef>
        </p:style>
        <p:txBody>
          <a:bodyPr rtlCol="0" anchor="ctr"/>
          <a:lstStyle/>
          <a:p>
            <a:pPr algn="ctr"/>
            <a:endParaRPr lang="nl-NL" sz="1800"/>
          </a:p>
        </p:txBody>
      </p:sp>
      <p:sp>
        <p:nvSpPr>
          <p:cNvPr id="9" name="Tijdelijke aanduiding voor afbeelding 8"/>
          <p:cNvSpPr>
            <a:spLocks noGrp="1"/>
          </p:cNvSpPr>
          <p:nvPr>
            <p:ph type="pic" sz="quarter" idx="13"/>
          </p:nvPr>
        </p:nvSpPr>
        <p:spPr>
          <a:xfrm>
            <a:off x="1926167" y="1168400"/>
            <a:ext cx="8326197" cy="4159250"/>
          </a:xfrm>
        </p:spPr>
        <p:txBody>
          <a:bodyPr>
            <a:normAutofit/>
          </a:bodyPr>
          <a:lstStyle>
            <a:lvl1pPr>
              <a:defRPr sz="1400"/>
            </a:lvl1pPr>
          </a:lstStyle>
          <a:p>
            <a:r>
              <a:rPr lang="nl-NL"/>
              <a:t>Klik op het pictogram als u een afbeelding wilt toevoegen</a:t>
            </a:r>
            <a:endParaRPr lang="nl-NL" dirty="0"/>
          </a:p>
        </p:txBody>
      </p:sp>
      <p:sp>
        <p:nvSpPr>
          <p:cNvPr id="2" name="Titel 1"/>
          <p:cNvSpPr>
            <a:spLocks noGrp="1"/>
          </p:cNvSpPr>
          <p:nvPr>
            <p:ph type="title"/>
          </p:nvPr>
        </p:nvSpPr>
        <p:spPr>
          <a:xfrm>
            <a:off x="1926937" y="5384244"/>
            <a:ext cx="8325427" cy="519333"/>
          </a:xfrm>
        </p:spPr>
        <p:txBody>
          <a:bodyPr>
            <a:normAutofit/>
          </a:bodyPr>
          <a:lstStyle>
            <a:lvl1pPr>
              <a:defRPr sz="2000"/>
            </a:lvl1pPr>
          </a:lstStyle>
          <a:p>
            <a:r>
              <a:rPr lang="nl-NL"/>
              <a:t>Klik om de stijl te bewerken</a:t>
            </a:r>
            <a:endParaRPr lang="nl-NL" dirty="0"/>
          </a:p>
        </p:txBody>
      </p:sp>
      <p:sp>
        <p:nvSpPr>
          <p:cNvPr id="4" name="Tijdelijke aanduiding voor voettekst 3"/>
          <p:cNvSpPr>
            <a:spLocks noGrp="1"/>
          </p:cNvSpPr>
          <p:nvPr>
            <p:ph type="ftr" sz="quarter" idx="11"/>
          </p:nvPr>
        </p:nvSpPr>
        <p:spPr/>
        <p:txBody>
          <a:bodyPr/>
          <a:lstStyle/>
          <a:p>
            <a:r>
              <a:rPr lang="nl-NL" dirty="0"/>
              <a:t>Ontwikkelingen DSO – IPLO Schakeldag 8 oktober 2026</a:t>
            </a:r>
          </a:p>
        </p:txBody>
      </p:sp>
      <p:sp>
        <p:nvSpPr>
          <p:cNvPr id="7" name="Tijdelijke aanduiding voor tekst 6"/>
          <p:cNvSpPr>
            <a:spLocks noGrp="1"/>
          </p:cNvSpPr>
          <p:nvPr>
            <p:ph type="body" sz="quarter" idx="12"/>
          </p:nvPr>
        </p:nvSpPr>
        <p:spPr>
          <a:xfrm>
            <a:off x="1926167" y="5765368"/>
            <a:ext cx="8326967" cy="407987"/>
          </a:xfrm>
        </p:spPr>
        <p:txBody>
          <a:bodyPr>
            <a:noAutofit/>
          </a:bodyPr>
          <a:lstStyle>
            <a:lvl1pPr algn="l">
              <a:defRPr sz="1400">
                <a:solidFill>
                  <a:srgbClr val="000000"/>
                </a:solidFill>
              </a:defRPr>
            </a:lvl1pPr>
            <a:lvl2pPr algn="l">
              <a:defRPr sz="1400"/>
            </a:lvl2pPr>
            <a:lvl3pPr algn="l">
              <a:defRPr sz="1400"/>
            </a:lvl3pPr>
            <a:lvl4pPr algn="l">
              <a:defRPr sz="1400"/>
            </a:lvl4pPr>
            <a:lvl5pPr algn="l">
              <a:defRPr sz="1400"/>
            </a:lvl5pPr>
          </a:lstStyle>
          <a:p>
            <a:pPr lvl="0"/>
            <a:r>
              <a:rPr lang="nl-NL"/>
              <a:t>Tekststijl van het model bewerken</a:t>
            </a:r>
          </a:p>
        </p:txBody>
      </p:sp>
    </p:spTree>
    <p:extLst>
      <p:ext uri="{BB962C8B-B14F-4D97-AF65-F5344CB8AC3E}">
        <p14:creationId xmlns:p14="http://schemas.microsoft.com/office/powerpoint/2010/main" val="372176292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 afbeeldingen verticaal">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1D9D6F7E-172C-1F44-81E6-052D9B58844C}"/>
              </a:ext>
            </a:extLst>
          </p:cNvPr>
          <p:cNvSpPr/>
          <p:nvPr userDrawn="1"/>
        </p:nvSpPr>
        <p:spPr>
          <a:xfrm>
            <a:off x="0" y="6513085"/>
            <a:ext cx="12192000" cy="358149"/>
          </a:xfrm>
          <a:prstGeom prst="rect">
            <a:avLst/>
          </a:prstGeom>
          <a:solidFill>
            <a:srgbClr val="39870C"/>
          </a:solidFill>
          <a:ln>
            <a:solidFill>
              <a:srgbClr val="39870C"/>
            </a:solidFill>
          </a:ln>
          <a:effectLst/>
        </p:spPr>
        <p:style>
          <a:lnRef idx="2">
            <a:schemeClr val="dk1"/>
          </a:lnRef>
          <a:fillRef idx="1">
            <a:schemeClr val="lt1"/>
          </a:fillRef>
          <a:effectRef idx="0">
            <a:schemeClr val="dk1"/>
          </a:effectRef>
          <a:fontRef idx="minor">
            <a:schemeClr val="dk1"/>
          </a:fontRef>
        </p:style>
        <p:txBody>
          <a:bodyPr rtlCol="0" anchor="ctr"/>
          <a:lstStyle/>
          <a:p>
            <a:pPr algn="ctr"/>
            <a:endParaRPr lang="nl-NL" sz="1800"/>
          </a:p>
        </p:txBody>
      </p:sp>
      <p:sp>
        <p:nvSpPr>
          <p:cNvPr id="9" name="Tijdelijke aanduiding voor afbeelding 8"/>
          <p:cNvSpPr>
            <a:spLocks noGrp="1"/>
          </p:cNvSpPr>
          <p:nvPr>
            <p:ph type="pic" sz="quarter" idx="13"/>
          </p:nvPr>
        </p:nvSpPr>
        <p:spPr>
          <a:xfrm>
            <a:off x="1926166" y="1168400"/>
            <a:ext cx="3892743" cy="4159250"/>
          </a:xfrm>
        </p:spPr>
        <p:txBody>
          <a:bodyPr>
            <a:normAutofit/>
          </a:bodyPr>
          <a:lstStyle>
            <a:lvl1pPr>
              <a:defRPr sz="1400"/>
            </a:lvl1pPr>
          </a:lstStyle>
          <a:p>
            <a:r>
              <a:rPr lang="nl-NL"/>
              <a:t>Klik op het pictogram als u een afbeelding wilt toevoegen</a:t>
            </a:r>
            <a:endParaRPr lang="nl-NL" dirty="0"/>
          </a:p>
        </p:txBody>
      </p:sp>
      <p:sp>
        <p:nvSpPr>
          <p:cNvPr id="2" name="Titel 1"/>
          <p:cNvSpPr>
            <a:spLocks noGrp="1"/>
          </p:cNvSpPr>
          <p:nvPr>
            <p:ph type="title"/>
          </p:nvPr>
        </p:nvSpPr>
        <p:spPr>
          <a:xfrm>
            <a:off x="1926937" y="5384244"/>
            <a:ext cx="8325427" cy="519333"/>
          </a:xfrm>
        </p:spPr>
        <p:txBody>
          <a:bodyPr>
            <a:normAutofit/>
          </a:bodyPr>
          <a:lstStyle>
            <a:lvl1pPr>
              <a:defRPr sz="2000"/>
            </a:lvl1pPr>
          </a:lstStyle>
          <a:p>
            <a:r>
              <a:rPr lang="nl-NL"/>
              <a:t>Klik om de stijl te bewerken</a:t>
            </a:r>
            <a:endParaRPr lang="nl-NL" dirty="0"/>
          </a:p>
        </p:txBody>
      </p:sp>
      <p:sp>
        <p:nvSpPr>
          <p:cNvPr id="4" name="Tijdelijke aanduiding voor voettekst 3"/>
          <p:cNvSpPr>
            <a:spLocks noGrp="1"/>
          </p:cNvSpPr>
          <p:nvPr>
            <p:ph type="ftr" sz="quarter" idx="11"/>
          </p:nvPr>
        </p:nvSpPr>
        <p:spPr/>
        <p:txBody>
          <a:bodyPr/>
          <a:lstStyle/>
          <a:p>
            <a:r>
              <a:rPr lang="nl-NL" dirty="0"/>
              <a:t>Ontwikkelingen DSO – IPLO Schakeldag 8 oktober 2026</a:t>
            </a:r>
          </a:p>
        </p:txBody>
      </p:sp>
      <p:sp>
        <p:nvSpPr>
          <p:cNvPr id="7" name="Tijdelijke aanduiding voor tekst 6"/>
          <p:cNvSpPr>
            <a:spLocks noGrp="1"/>
          </p:cNvSpPr>
          <p:nvPr>
            <p:ph type="body" sz="quarter" idx="12"/>
          </p:nvPr>
        </p:nvSpPr>
        <p:spPr>
          <a:xfrm>
            <a:off x="1926167" y="5765368"/>
            <a:ext cx="8326967" cy="407987"/>
          </a:xfrm>
        </p:spPr>
        <p:txBody>
          <a:bodyPr>
            <a:noAutofit/>
          </a:bodyPr>
          <a:lstStyle>
            <a:lvl1pPr algn="l">
              <a:defRPr sz="1400">
                <a:solidFill>
                  <a:srgbClr val="000000"/>
                </a:solidFill>
              </a:defRPr>
            </a:lvl1pPr>
            <a:lvl2pPr algn="l">
              <a:defRPr sz="1400"/>
            </a:lvl2pPr>
            <a:lvl3pPr algn="l">
              <a:defRPr sz="1400"/>
            </a:lvl3pPr>
            <a:lvl4pPr algn="l">
              <a:defRPr sz="1400"/>
            </a:lvl4pPr>
            <a:lvl5pPr algn="l">
              <a:defRPr sz="1400"/>
            </a:lvl5pPr>
          </a:lstStyle>
          <a:p>
            <a:pPr lvl="0"/>
            <a:r>
              <a:rPr lang="nl-NL"/>
              <a:t>Tekststijl van het model bewerken</a:t>
            </a:r>
          </a:p>
        </p:txBody>
      </p:sp>
      <p:sp>
        <p:nvSpPr>
          <p:cNvPr id="8" name="Tijdelijke aanduiding voor afbeelding 8"/>
          <p:cNvSpPr>
            <a:spLocks noGrp="1"/>
          </p:cNvSpPr>
          <p:nvPr>
            <p:ph type="pic" sz="quarter" idx="14"/>
          </p:nvPr>
        </p:nvSpPr>
        <p:spPr>
          <a:xfrm>
            <a:off x="6342303" y="1160463"/>
            <a:ext cx="3910061" cy="4159250"/>
          </a:xfrm>
        </p:spPr>
        <p:txBody>
          <a:bodyPr>
            <a:normAutofit/>
          </a:bodyPr>
          <a:lstStyle>
            <a:lvl1pPr>
              <a:defRPr sz="1400"/>
            </a:lvl1pPr>
          </a:lstStyle>
          <a:p>
            <a:r>
              <a:rPr lang="nl-NL"/>
              <a:t>Klik op het pictogram als u een afbeelding wilt toevoegen</a:t>
            </a:r>
            <a:endParaRPr lang="nl-NL" dirty="0"/>
          </a:p>
        </p:txBody>
      </p:sp>
    </p:spTree>
    <p:extLst>
      <p:ext uri="{BB962C8B-B14F-4D97-AF65-F5344CB8AC3E}">
        <p14:creationId xmlns:p14="http://schemas.microsoft.com/office/powerpoint/2010/main" val="6568395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B63513-9830-7F7D-DBAA-E32CA8773619}"/>
              </a:ext>
            </a:extLst>
          </p:cNvPr>
          <p:cNvSpPr>
            <a:spLocks noGrp="1"/>
          </p:cNvSpPr>
          <p:nvPr>
            <p:ph type="title"/>
          </p:nvPr>
        </p:nvSpPr>
        <p:spPr>
          <a:xfrm>
            <a:off x="838200" y="972000"/>
            <a:ext cx="10515600" cy="720000"/>
          </a:xfrm>
        </p:spPr>
        <p:txBody>
          <a:bodyPr>
            <a:normAutofit/>
          </a:bodyPr>
          <a:lstStyle>
            <a:lvl1pPr>
              <a:defRPr sz="3200">
                <a:solidFill>
                  <a:srgbClr val="275937"/>
                </a:solidFill>
              </a:defRPr>
            </a:lvl1pPr>
          </a:lstStyle>
          <a:p>
            <a:r>
              <a:rPr lang="nl-NL"/>
              <a:t>Klik om stijl te bewerken</a:t>
            </a:r>
            <a:endParaRPr lang="nl-NL" dirty="0"/>
          </a:p>
        </p:txBody>
      </p:sp>
      <p:sp>
        <p:nvSpPr>
          <p:cNvPr id="3" name="Tijdelijke aanduiding voor inhoud 2">
            <a:extLst>
              <a:ext uri="{FF2B5EF4-FFF2-40B4-BE49-F238E27FC236}">
                <a16:creationId xmlns:a16="http://schemas.microsoft.com/office/drawing/2014/main" id="{53A28829-8FFC-2CBE-F5B3-71D906F84D81}"/>
              </a:ext>
            </a:extLst>
          </p:cNvPr>
          <p:cNvSpPr>
            <a:spLocks noGrp="1"/>
          </p:cNvSpPr>
          <p:nvPr>
            <p:ph idx="1"/>
          </p:nvPr>
        </p:nvSpPr>
        <p:spPr/>
        <p:txBody>
          <a:bodyPr/>
          <a:lstStyle>
            <a:lvl1pPr>
              <a:defRPr>
                <a:solidFill>
                  <a:srgbClr val="191919"/>
                </a:solidFill>
              </a:defRPr>
            </a:lvl1pPr>
            <a:lvl2pPr>
              <a:defRPr>
                <a:solidFill>
                  <a:srgbClr val="191919"/>
                </a:solidFill>
              </a:defRPr>
            </a:lvl2pPr>
            <a:lvl3pPr>
              <a:defRPr>
                <a:solidFill>
                  <a:srgbClr val="191919"/>
                </a:solidFill>
              </a:defRPr>
            </a:lvl3pPr>
            <a:lvl4pPr>
              <a:defRPr>
                <a:solidFill>
                  <a:srgbClr val="191919"/>
                </a:solidFill>
              </a:defRPr>
            </a:lvl4pPr>
            <a:lvl5pPr>
              <a:defRPr>
                <a:solidFill>
                  <a:srgbClr val="191919"/>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ijdelijke aanduiding voor datum 3">
            <a:extLst>
              <a:ext uri="{FF2B5EF4-FFF2-40B4-BE49-F238E27FC236}">
                <a16:creationId xmlns:a16="http://schemas.microsoft.com/office/drawing/2014/main" id="{756DB99D-14A9-48C2-D9E8-7BE25F3C3EE6}"/>
              </a:ext>
            </a:extLst>
          </p:cNvPr>
          <p:cNvSpPr>
            <a:spLocks noGrp="1"/>
          </p:cNvSpPr>
          <p:nvPr>
            <p:ph type="dt" sz="half" idx="10"/>
          </p:nvPr>
        </p:nvSpPr>
        <p:spPr/>
        <p:txBody>
          <a:bodyPr/>
          <a:lstStyle/>
          <a:p>
            <a:endParaRPr lang="nl-NL"/>
          </a:p>
        </p:txBody>
      </p:sp>
      <p:sp>
        <p:nvSpPr>
          <p:cNvPr id="5" name="Tijdelijke aanduiding voor voettekst 4">
            <a:extLst>
              <a:ext uri="{FF2B5EF4-FFF2-40B4-BE49-F238E27FC236}">
                <a16:creationId xmlns:a16="http://schemas.microsoft.com/office/drawing/2014/main" id="{9E98C3EB-1CF4-FBD4-A79F-0E2B73291A4E}"/>
              </a:ext>
            </a:extLst>
          </p:cNvPr>
          <p:cNvSpPr>
            <a:spLocks noGrp="1"/>
          </p:cNvSpPr>
          <p:nvPr>
            <p:ph type="ftr" sz="quarter" idx="11"/>
          </p:nvPr>
        </p:nvSpPr>
        <p:spPr/>
        <p:txBody>
          <a:bodyPr/>
          <a:lstStyle/>
          <a:p>
            <a:r>
              <a:rPr lang="nl-NL" dirty="0"/>
              <a:t>Ontwikkelingen DSO – IPLO Schakeldag 8 oktober 2026</a:t>
            </a:r>
          </a:p>
        </p:txBody>
      </p:sp>
      <p:sp>
        <p:nvSpPr>
          <p:cNvPr id="6" name="Tijdelijke aanduiding voor dianummer 5">
            <a:extLst>
              <a:ext uri="{FF2B5EF4-FFF2-40B4-BE49-F238E27FC236}">
                <a16:creationId xmlns:a16="http://schemas.microsoft.com/office/drawing/2014/main" id="{97379D1F-0E25-5E6B-6344-0F0C5E6C8A23}"/>
              </a:ext>
            </a:extLst>
          </p:cNvPr>
          <p:cNvSpPr>
            <a:spLocks noGrp="1"/>
          </p:cNvSpPr>
          <p:nvPr>
            <p:ph type="sldNum" sz="quarter" idx="12"/>
          </p:nvPr>
        </p:nvSpPr>
        <p:spPr/>
        <p:txBody>
          <a:bodyPr/>
          <a:lstStyle/>
          <a:p>
            <a:fld id="{E5B41E77-2ED6-4F5D-B8AA-0CE944F51988}" type="slidenum">
              <a:rPr lang="nl-NL" smtClean="0"/>
              <a:t>‹nr.›</a:t>
            </a:fld>
            <a:endParaRPr lang="nl-NL"/>
          </a:p>
        </p:txBody>
      </p:sp>
      <p:pic>
        <p:nvPicPr>
          <p:cNvPr id="11" name="Afbeelding 10" descr="RO_RWS_Aan de slag met_pos_RGB.eps">
            <a:extLst>
              <a:ext uri="{FF2B5EF4-FFF2-40B4-BE49-F238E27FC236}">
                <a16:creationId xmlns:a16="http://schemas.microsoft.com/office/drawing/2014/main" id="{830287CB-DA05-DBF4-B09C-7CEB30DC0ABC}"/>
              </a:ext>
            </a:extLst>
          </p:cNvPr>
          <p:cNvPicPr>
            <a:picLocks noChangeAspect="1"/>
          </p:cNvPicPr>
          <p:nvPr userDrawn="1"/>
        </p:nvPicPr>
        <p:blipFill>
          <a:blip r:embed="rId2">
            <a:extLst>
              <a:ext uri="{28A0092B-C50C-407E-A947-70E740481C1C}">
                <a14:useLocalDpi xmlns:a14="http://schemas.microsoft.com/office/drawing/2010/main" val="0"/>
              </a:ext>
            </a:extLst>
          </a:blip>
          <a:srcRect l="-1215" t="12831" r="77286" b="21297"/>
          <a:stretch>
            <a:fillRect/>
          </a:stretch>
        </p:blipFill>
        <p:spPr>
          <a:xfrm>
            <a:off x="0" y="0"/>
            <a:ext cx="1009650" cy="821532"/>
          </a:xfrm>
          <a:prstGeom prst="rect">
            <a:avLst/>
          </a:prstGeom>
        </p:spPr>
      </p:pic>
    </p:spTree>
    <p:extLst>
      <p:ext uri="{BB962C8B-B14F-4D97-AF65-F5344CB8AC3E}">
        <p14:creationId xmlns:p14="http://schemas.microsoft.com/office/powerpoint/2010/main" val="13438622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F9CFD4-4BC8-00A8-9366-20CCDD709C52}"/>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1DEAAB74-A894-E8B4-662A-19376C0687F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117998C2-0868-69D5-D939-CCC309C24193}"/>
              </a:ext>
            </a:extLst>
          </p:cNvPr>
          <p:cNvSpPr>
            <a:spLocks noGrp="1"/>
          </p:cNvSpPr>
          <p:nvPr>
            <p:ph type="dt" sz="half" idx="10"/>
          </p:nvPr>
        </p:nvSpPr>
        <p:spPr/>
        <p:txBody>
          <a:bodyPr/>
          <a:lstStyle/>
          <a:p>
            <a:endParaRPr lang="nl-NL"/>
          </a:p>
        </p:txBody>
      </p:sp>
      <p:sp>
        <p:nvSpPr>
          <p:cNvPr id="5" name="Tijdelijke aanduiding voor voettekst 4">
            <a:extLst>
              <a:ext uri="{FF2B5EF4-FFF2-40B4-BE49-F238E27FC236}">
                <a16:creationId xmlns:a16="http://schemas.microsoft.com/office/drawing/2014/main" id="{9DF98476-0B05-FCC8-EA73-1B326D8FBAEB}"/>
              </a:ext>
            </a:extLst>
          </p:cNvPr>
          <p:cNvSpPr>
            <a:spLocks noGrp="1"/>
          </p:cNvSpPr>
          <p:nvPr>
            <p:ph type="ftr" sz="quarter" idx="11"/>
          </p:nvPr>
        </p:nvSpPr>
        <p:spPr/>
        <p:txBody>
          <a:bodyPr/>
          <a:lstStyle/>
          <a:p>
            <a:r>
              <a:rPr lang="nl-NL" dirty="0"/>
              <a:t>Ontwikkelingen DSO – IPLO Schakeldag 8 oktober 2026</a:t>
            </a:r>
          </a:p>
        </p:txBody>
      </p:sp>
      <p:sp>
        <p:nvSpPr>
          <p:cNvPr id="6" name="Tijdelijke aanduiding voor dianummer 5">
            <a:extLst>
              <a:ext uri="{FF2B5EF4-FFF2-40B4-BE49-F238E27FC236}">
                <a16:creationId xmlns:a16="http://schemas.microsoft.com/office/drawing/2014/main" id="{CC2AFB3A-F3F8-22B9-D4DD-97E3CB170363}"/>
              </a:ext>
            </a:extLst>
          </p:cNvPr>
          <p:cNvSpPr>
            <a:spLocks noGrp="1"/>
          </p:cNvSpPr>
          <p:nvPr>
            <p:ph type="sldNum" sz="quarter" idx="12"/>
          </p:nvPr>
        </p:nvSpPr>
        <p:spPr/>
        <p:txBody>
          <a:bodyPr/>
          <a:lstStyle/>
          <a:p>
            <a:fld id="{E5B41E77-2ED6-4F5D-B8AA-0CE944F51988}" type="slidenum">
              <a:rPr lang="nl-NL" smtClean="0"/>
              <a:t>‹nr.›</a:t>
            </a:fld>
            <a:endParaRPr lang="nl-NL"/>
          </a:p>
        </p:txBody>
      </p:sp>
    </p:spTree>
    <p:extLst>
      <p:ext uri="{BB962C8B-B14F-4D97-AF65-F5344CB8AC3E}">
        <p14:creationId xmlns:p14="http://schemas.microsoft.com/office/powerpoint/2010/main" val="254781309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96DD2-DB6F-D4DE-6A63-1CDABB5349F1}"/>
              </a:ext>
            </a:extLst>
          </p:cNvPr>
          <p:cNvSpPr>
            <a:spLocks noGrp="1"/>
          </p:cNvSpPr>
          <p:nvPr>
            <p:ph type="title" hasCustomPrompt="1"/>
          </p:nvPr>
        </p:nvSpPr>
        <p:spPr>
          <a:xfrm>
            <a:off x="597072" y="990600"/>
            <a:ext cx="10515600" cy="897538"/>
          </a:xfrm>
        </p:spPr>
        <p:txBody>
          <a:bodyPr anchor="b"/>
          <a:lstStyle>
            <a:lvl1pPr>
              <a:defRPr sz="6000">
                <a:solidFill>
                  <a:schemeClr val="accent1"/>
                </a:solidFill>
              </a:defRPr>
            </a:lvl1pPr>
          </a:lstStyle>
          <a:p>
            <a:r>
              <a:rPr lang="en-US" dirty="0"/>
              <a:t>[Title]</a:t>
            </a:r>
          </a:p>
        </p:txBody>
      </p:sp>
      <p:sp>
        <p:nvSpPr>
          <p:cNvPr id="3" name="Text Placeholder 2">
            <a:extLst>
              <a:ext uri="{FF2B5EF4-FFF2-40B4-BE49-F238E27FC236}">
                <a16:creationId xmlns:a16="http://schemas.microsoft.com/office/drawing/2014/main" id="{0526C7AC-CB93-B3A1-D218-06F3E476143C}"/>
              </a:ext>
            </a:extLst>
          </p:cNvPr>
          <p:cNvSpPr>
            <a:spLocks noGrp="1"/>
          </p:cNvSpPr>
          <p:nvPr>
            <p:ph type="body" idx="1" hasCustomPrompt="1"/>
          </p:nvPr>
        </p:nvSpPr>
        <p:spPr>
          <a:xfrm>
            <a:off x="597072" y="2179638"/>
            <a:ext cx="10515600" cy="1500187"/>
          </a:xfrm>
        </p:spPr>
        <p:txBody>
          <a:bodyPr/>
          <a:lstStyle>
            <a:lvl1pPr marL="0" indent="0">
              <a:buNone/>
              <a:defRPr sz="2000">
                <a:solidFill>
                  <a:schemeClr val="accent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pic>
        <p:nvPicPr>
          <p:cNvPr id="10" name="Afbeelding 9">
            <a:extLst>
              <a:ext uri="{FF2B5EF4-FFF2-40B4-BE49-F238E27FC236}">
                <a16:creationId xmlns:a16="http://schemas.microsoft.com/office/drawing/2014/main" id="{15784EAF-12AB-5D8A-94B3-29C7806864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7" name="Slide Number Placeholder 5">
            <a:extLst>
              <a:ext uri="{FF2B5EF4-FFF2-40B4-BE49-F238E27FC236}">
                <a16:creationId xmlns:a16="http://schemas.microsoft.com/office/drawing/2014/main" id="{D59F9A83-0B24-3B45-F88B-FEBADDC3C4CB}"/>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4" name="Graphic 13">
            <a:extLst>
              <a:ext uri="{FF2B5EF4-FFF2-40B4-BE49-F238E27FC236}">
                <a16:creationId xmlns:a16="http://schemas.microsoft.com/office/drawing/2014/main" id="{028985F4-647F-3533-6C88-CABC83BCCF6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Tree>
    <p:extLst>
      <p:ext uri="{BB962C8B-B14F-4D97-AF65-F5344CB8AC3E}">
        <p14:creationId xmlns:p14="http://schemas.microsoft.com/office/powerpoint/2010/main" val="80625347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cSld name="[Leeg]">
    <p:spTree>
      <p:nvGrpSpPr>
        <p:cNvPr id="1" name=""/>
        <p:cNvGrpSpPr/>
        <p:nvPr/>
      </p:nvGrpSpPr>
      <p:grpSpPr>
        <a:xfrm>
          <a:off x="0" y="0"/>
          <a:ext cx="0" cy="0"/>
          <a:chOff x="0" y="0"/>
          <a:chExt cx="0" cy="0"/>
        </a:xfrm>
      </p:grpSpPr>
      <p:sp>
        <p:nvSpPr>
          <p:cNvPr id="6" name="Frame 1">
            <a:extLst>
              <a:ext uri="{FF2B5EF4-FFF2-40B4-BE49-F238E27FC236}">
                <a16:creationId xmlns:a16="http://schemas.microsoft.com/office/drawing/2014/main" id="{65783620-E2BA-20B6-7100-700F64E5687F}"/>
              </a:ext>
            </a:extLst>
          </p:cNvPr>
          <p:cNvSpPr>
            <a:spLocks noSelect="1"/>
          </p:cNvSpPr>
          <p:nvPr userDrawn="1"/>
        </p:nvSpPr>
        <p:spPr bwMode="auto">
          <a:xfrm>
            <a:off x="228600" y="222250"/>
            <a:ext cx="11741150" cy="6178550"/>
          </a:xfrm>
          <a:custGeom>
            <a:avLst/>
            <a:gdLst>
              <a:gd name="T0" fmla="*/ 1294 w 36980"/>
              <a:gd name="T1" fmla="*/ 1294 h 19460"/>
              <a:gd name="T2" fmla="*/ 4321 w 36980"/>
              <a:gd name="T3" fmla="*/ 40 h 19460"/>
              <a:gd name="T4" fmla="*/ 36980 w 36980"/>
              <a:gd name="T5" fmla="*/ 40 h 19460"/>
              <a:gd name="T6" fmla="*/ 36980 w 36980"/>
              <a:gd name="T7" fmla="*/ 0 h 19460"/>
              <a:gd name="T8" fmla="*/ 4321 w 36980"/>
              <a:gd name="T9" fmla="*/ 0 h 19460"/>
              <a:gd name="T10" fmla="*/ 1266 w 36980"/>
              <a:gd name="T11" fmla="*/ 1266 h 19460"/>
              <a:gd name="T12" fmla="*/ 0 w 36980"/>
              <a:gd name="T13" fmla="*/ 4321 h 19460"/>
              <a:gd name="T14" fmla="*/ 0 w 36980"/>
              <a:gd name="T15" fmla="*/ 19460 h 19460"/>
              <a:gd name="T16" fmla="*/ 40 w 36980"/>
              <a:gd name="T17" fmla="*/ 19460 h 19460"/>
              <a:gd name="T18" fmla="*/ 40 w 36980"/>
              <a:gd name="T19" fmla="*/ 4321 h 19460"/>
              <a:gd name="T20" fmla="*/ 1294 w 36980"/>
              <a:gd name="T21" fmla="*/ 1294 h 19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980" h="19460">
                <a:moveTo>
                  <a:pt x="1294" y="1294"/>
                </a:moveTo>
                <a:cubicBezTo>
                  <a:pt x="2103" y="485"/>
                  <a:pt x="3178" y="40"/>
                  <a:pt x="4321" y="40"/>
                </a:cubicBezTo>
                <a:cubicBezTo>
                  <a:pt x="36980" y="40"/>
                  <a:pt x="36980" y="40"/>
                  <a:pt x="36980" y="40"/>
                </a:cubicBezTo>
                <a:cubicBezTo>
                  <a:pt x="36980" y="0"/>
                  <a:pt x="36980" y="0"/>
                  <a:pt x="36980" y="0"/>
                </a:cubicBezTo>
                <a:cubicBezTo>
                  <a:pt x="4321" y="0"/>
                  <a:pt x="4321" y="0"/>
                  <a:pt x="4321" y="0"/>
                </a:cubicBezTo>
                <a:cubicBezTo>
                  <a:pt x="3167" y="0"/>
                  <a:pt x="2082" y="449"/>
                  <a:pt x="1266" y="1266"/>
                </a:cubicBezTo>
                <a:cubicBezTo>
                  <a:pt x="449" y="2082"/>
                  <a:pt x="0" y="3167"/>
                  <a:pt x="0" y="4321"/>
                </a:cubicBezTo>
                <a:cubicBezTo>
                  <a:pt x="0" y="19460"/>
                  <a:pt x="0" y="19460"/>
                  <a:pt x="0" y="19460"/>
                </a:cubicBezTo>
                <a:cubicBezTo>
                  <a:pt x="40" y="19460"/>
                  <a:pt x="40" y="19460"/>
                  <a:pt x="40" y="19460"/>
                </a:cubicBezTo>
                <a:cubicBezTo>
                  <a:pt x="40" y="4321"/>
                  <a:pt x="40" y="4321"/>
                  <a:pt x="40" y="4321"/>
                </a:cubicBezTo>
                <a:cubicBezTo>
                  <a:pt x="40" y="3178"/>
                  <a:pt x="485" y="2103"/>
                  <a:pt x="1294" y="1294"/>
                </a:cubicBezTo>
                <a:close/>
              </a:path>
            </a:pathLst>
          </a:custGeom>
          <a:solidFill>
            <a:srgbClr val="1542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3" name="Date Placeholder 2 (JU-Free)">
            <a:extLst>
              <a:ext uri="{FF2B5EF4-FFF2-40B4-BE49-F238E27FC236}">
                <a16:creationId xmlns:a16="http://schemas.microsoft.com/office/drawing/2014/main" id="{30C291EB-6248-10DF-0AD9-8C682D2D462D}"/>
              </a:ext>
            </a:extLst>
          </p:cNvPr>
          <p:cNvSpPr>
            <a:spLocks noGrp="1"/>
          </p:cNvSpPr>
          <p:nvPr>
            <p:ph type="dt" sz="half" idx="10"/>
          </p:nvPr>
        </p:nvSpPr>
        <p:spPr>
          <a:xfrm>
            <a:off x="10744200" y="6553200"/>
            <a:ext cx="762000" cy="254000"/>
          </a:xfrm>
        </p:spPr>
        <p:txBody>
          <a:bodyPr/>
          <a:lstStyle/>
          <a:p>
            <a:endParaRPr lang="nl-NL" dirty="0"/>
          </a:p>
        </p:txBody>
      </p:sp>
      <p:sp>
        <p:nvSpPr>
          <p:cNvPr id="4" name="Footer Placeholder 3 (JU-Free)">
            <a:extLst>
              <a:ext uri="{FF2B5EF4-FFF2-40B4-BE49-F238E27FC236}">
                <a16:creationId xmlns:a16="http://schemas.microsoft.com/office/drawing/2014/main" id="{11638AEC-58F4-7D37-205C-112B0E142646}"/>
              </a:ext>
            </a:extLst>
          </p:cNvPr>
          <p:cNvSpPr>
            <a:spLocks noGrp="1"/>
          </p:cNvSpPr>
          <p:nvPr>
            <p:ph type="ftr" sz="quarter" idx="11"/>
          </p:nvPr>
        </p:nvSpPr>
        <p:spPr>
          <a:xfrm>
            <a:off x="3073400" y="6553200"/>
            <a:ext cx="6045200" cy="254000"/>
          </a:xfrm>
        </p:spPr>
        <p:txBody>
          <a:bodyPr/>
          <a:lstStyle/>
          <a:p>
            <a:r>
              <a:rPr lang="nl-NL" dirty="0"/>
              <a:t>Ontwikkelingen DSO – IPLO Schakeldag 8 oktober 2026</a:t>
            </a:r>
          </a:p>
        </p:txBody>
      </p:sp>
      <p:sp>
        <p:nvSpPr>
          <p:cNvPr id="5" name="Slide Number Placeholder 4 (JU-Free)">
            <a:extLst>
              <a:ext uri="{FF2B5EF4-FFF2-40B4-BE49-F238E27FC236}">
                <a16:creationId xmlns:a16="http://schemas.microsoft.com/office/drawing/2014/main" id="{341D4803-2154-0000-5C60-A93428935C97}"/>
              </a:ext>
            </a:extLst>
          </p:cNvPr>
          <p:cNvSpPr>
            <a:spLocks noGrp="1"/>
          </p:cNvSpPr>
          <p:nvPr>
            <p:ph type="sldNum" sz="quarter" idx="12"/>
          </p:nvPr>
        </p:nvSpPr>
        <p:spPr>
          <a:xfrm>
            <a:off x="11569700" y="6553200"/>
            <a:ext cx="393700" cy="254000"/>
          </a:xfrm>
        </p:spPr>
        <p:txBody>
          <a:bodyPr/>
          <a:lstStyle/>
          <a:p>
            <a:fld id="{8F18802B-E4C7-4B2D-B37A-6B7CC3C134EA}" type="slidenum">
              <a:rPr lang="nl-NL" smtClean="0"/>
              <a:pPr/>
              <a:t>‹nr.›</a:t>
            </a:fld>
            <a:endParaRPr lang="nl-NL" dirty="0"/>
          </a:p>
        </p:txBody>
      </p:sp>
    </p:spTree>
    <p:extLst>
      <p:ext uri="{BB962C8B-B14F-4D97-AF65-F5344CB8AC3E}">
        <p14:creationId xmlns:p14="http://schemas.microsoft.com/office/powerpoint/2010/main" val="3203440864"/>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_[Inhoud (H2)]">
    <p:spTree>
      <p:nvGrpSpPr>
        <p:cNvPr id="1" name=""/>
        <p:cNvGrpSpPr/>
        <p:nvPr/>
      </p:nvGrpSpPr>
      <p:grpSpPr>
        <a:xfrm>
          <a:off x="0" y="0"/>
          <a:ext cx="0" cy="0"/>
          <a:chOff x="0" y="0"/>
          <a:chExt cx="0" cy="0"/>
        </a:xfrm>
      </p:grpSpPr>
      <p:sp>
        <p:nvSpPr>
          <p:cNvPr id="3" name="Freeform 6">
            <a:extLst>
              <a:ext uri="{FF2B5EF4-FFF2-40B4-BE49-F238E27FC236}">
                <a16:creationId xmlns:a16="http://schemas.microsoft.com/office/drawing/2014/main" id="{EFD55B92-1F27-3EE6-EC37-8ABD97EF421B}"/>
              </a:ext>
            </a:extLst>
          </p:cNvPr>
          <p:cNvSpPr>
            <a:spLocks noSelect="1"/>
          </p:cNvSpPr>
          <p:nvPr userDrawn="1"/>
        </p:nvSpPr>
        <p:spPr bwMode="auto">
          <a:xfrm>
            <a:off x="228600" y="228600"/>
            <a:ext cx="11733213" cy="6172200"/>
          </a:xfrm>
          <a:custGeom>
            <a:avLst/>
            <a:gdLst>
              <a:gd name="T0" fmla="*/ 12320 w 12320"/>
              <a:gd name="T1" fmla="*/ 0 h 6480"/>
              <a:gd name="T2" fmla="*/ 478 w 12320"/>
              <a:gd name="T3" fmla="*/ 0 h 6480"/>
              <a:gd name="T4" fmla="*/ 0 w 12320"/>
              <a:gd name="T5" fmla="*/ 461 h 6480"/>
              <a:gd name="T6" fmla="*/ 0 w 12320"/>
              <a:gd name="T7" fmla="*/ 6480 h 6480"/>
              <a:gd name="T8" fmla="*/ 12320 w 12320"/>
              <a:gd name="T9" fmla="*/ 6480 h 6480"/>
              <a:gd name="T10" fmla="*/ 12320 w 12320"/>
              <a:gd name="T11" fmla="*/ 0 h 6480"/>
            </a:gdLst>
            <a:ahLst/>
            <a:cxnLst>
              <a:cxn ang="0">
                <a:pos x="T0" y="T1"/>
              </a:cxn>
              <a:cxn ang="0">
                <a:pos x="T2" y="T3"/>
              </a:cxn>
              <a:cxn ang="0">
                <a:pos x="T4" y="T5"/>
              </a:cxn>
              <a:cxn ang="0">
                <a:pos x="T6" y="T7"/>
              </a:cxn>
              <a:cxn ang="0">
                <a:pos x="T8" y="T9"/>
              </a:cxn>
              <a:cxn ang="0">
                <a:pos x="T10" y="T11"/>
              </a:cxn>
            </a:cxnLst>
            <a:rect l="0" t="0" r="r" b="b"/>
            <a:pathLst>
              <a:path w="12320" h="6480">
                <a:moveTo>
                  <a:pt x="12320" y="0"/>
                </a:moveTo>
                <a:cubicBezTo>
                  <a:pt x="478" y="0"/>
                  <a:pt x="478" y="0"/>
                  <a:pt x="478" y="0"/>
                </a:cubicBezTo>
                <a:cubicBezTo>
                  <a:pt x="214" y="0"/>
                  <a:pt x="0" y="206"/>
                  <a:pt x="0" y="461"/>
                </a:cubicBezTo>
                <a:cubicBezTo>
                  <a:pt x="0" y="6480"/>
                  <a:pt x="0" y="6480"/>
                  <a:pt x="0" y="6480"/>
                </a:cubicBezTo>
                <a:cubicBezTo>
                  <a:pt x="12320" y="6480"/>
                  <a:pt x="12320" y="6480"/>
                  <a:pt x="12320" y="6480"/>
                </a:cubicBezTo>
                <a:lnTo>
                  <a:pt x="12320" y="0"/>
                </a:lnTo>
                <a:close/>
              </a:path>
            </a:pathLst>
          </a:custGeom>
          <a:solidFill>
            <a:srgbClr val="DCE3EA"/>
          </a:solidFill>
          <a:ln>
            <a:noFill/>
          </a:ln>
        </p:spPr>
        <p:txBody>
          <a:bodyPr vert="horz" wrap="square" lIns="91440" tIns="45720" rIns="91440" bIns="45720" numCol="1" anchor="t" anchorCtr="0" compatLnSpc="1">
            <a:prstTxWarp prst="textNoShape">
              <a:avLst/>
            </a:prstTxWarp>
          </a:bodyPr>
          <a:lstStyle/>
          <a:p>
            <a:endParaRPr lang="nl-NL" dirty="0"/>
          </a:p>
        </p:txBody>
      </p:sp>
      <p:sp>
        <p:nvSpPr>
          <p:cNvPr id="7" name="01_***Title 2 (JU-Free)">
            <a:extLst>
              <a:ext uri="{FF2B5EF4-FFF2-40B4-BE49-F238E27FC236}">
                <a16:creationId xmlns:a16="http://schemas.microsoft.com/office/drawing/2014/main" id="{7149E377-8CA7-A9EE-867F-DCBF5AECAF70}"/>
              </a:ext>
            </a:extLst>
          </p:cNvPr>
          <p:cNvSpPr>
            <a:spLocks noGrp="1"/>
          </p:cNvSpPr>
          <p:nvPr>
            <p:ph type="title" hasCustomPrompt="1"/>
          </p:nvPr>
        </p:nvSpPr>
        <p:spPr>
          <a:xfrm>
            <a:off x="685800" y="1397000"/>
            <a:ext cx="5041900" cy="901700"/>
          </a:xfrm>
        </p:spPr>
        <p:txBody>
          <a:bodyPr/>
          <a:lstStyle>
            <a:lvl1pPr algn="l">
              <a:defRPr kumimoji="0" sz="3600" b="1" i="0" u="none" baseline="0">
                <a:solidFill>
                  <a:schemeClr val="tx1">
                    <a:lumMod val="100000"/>
                  </a:schemeClr>
                </a:solidFill>
                <a:latin typeface="+mj-lt"/>
              </a:defRPr>
            </a:lvl1pPr>
          </a:lstStyle>
          <a:p>
            <a:r>
              <a:rPr lang="nl-NL" dirty="0"/>
              <a:t>[Inhoud]</a:t>
            </a:r>
          </a:p>
        </p:txBody>
      </p:sp>
      <p:sp>
        <p:nvSpPr>
          <p:cNvPr id="8" name="03_Content Placeholder 4[PHJU] (JU-Free)">
            <a:extLst>
              <a:ext uri="{FF2B5EF4-FFF2-40B4-BE49-F238E27FC236}">
                <a16:creationId xmlns:a16="http://schemas.microsoft.com/office/drawing/2014/main" id="{45E18BEF-FB2F-9D67-CC5B-C87B146169E5}"/>
              </a:ext>
            </a:extLst>
          </p:cNvPr>
          <p:cNvSpPr>
            <a:spLocks noGrp="1"/>
          </p:cNvSpPr>
          <p:nvPr>
            <p:ph type="body" sz="quarter" idx="1004" hasCustomPrompt="1"/>
          </p:nvPr>
        </p:nvSpPr>
        <p:spPr>
          <a:xfrm>
            <a:off x="685800" y="2265553"/>
            <a:ext cx="5041900" cy="4013200"/>
          </a:xfrm>
        </p:spPr>
        <p:txBody>
          <a:bodyPr/>
          <a:lstStyle>
            <a:lvl1pPr marL="324000" indent="-324000">
              <a:spcBef>
                <a:spcPts val="1900"/>
              </a:spcBef>
              <a:buFont typeface="+mj-lt"/>
              <a:buAutoNum type="arabicPeriod"/>
              <a:defRPr/>
            </a:lvl1pPr>
            <a:lvl2pPr marL="324000" indent="-324000">
              <a:spcBef>
                <a:spcPts val="1900"/>
              </a:spcBef>
              <a:buFont typeface="+mj-lt"/>
              <a:buAutoNum type="arabicPeriod"/>
              <a:defRPr/>
            </a:lvl2pPr>
            <a:lvl3pPr marL="324000" indent="-324000">
              <a:spcBef>
                <a:spcPts val="1900"/>
              </a:spcBef>
              <a:buFont typeface="+mj-lt"/>
              <a:buAutoNum type="arabicPeriod"/>
              <a:defRPr/>
            </a:lvl3pPr>
            <a:lvl4pPr marL="324000" indent="-324000">
              <a:spcBef>
                <a:spcPts val="1900"/>
              </a:spcBef>
              <a:buFont typeface="+mj-lt"/>
              <a:buAutoNum type="arabicPeriod"/>
              <a:defRPr/>
            </a:lvl4pPr>
            <a:lvl5pPr marL="324000" indent="-324000">
              <a:spcBef>
                <a:spcPts val="1900"/>
              </a:spcBef>
              <a:buFont typeface="+mj-lt"/>
              <a:buAutoNum type="arabicPeriod"/>
              <a:defRPr/>
            </a:lvl5pPr>
            <a:lvl6pPr marL="324000" indent="-324000">
              <a:spcBef>
                <a:spcPts val="1900"/>
              </a:spcBef>
              <a:buFont typeface="+mj-lt"/>
              <a:buAutoNum type="arabicPeriod"/>
              <a:defRPr/>
            </a:lvl6pPr>
            <a:lvl7pPr marL="324000" indent="-324000">
              <a:spcBef>
                <a:spcPts val="1900"/>
              </a:spcBef>
              <a:buFont typeface="+mj-lt"/>
              <a:buAutoNum type="arabicPeriod"/>
              <a:defRPr/>
            </a:lvl7pPr>
            <a:lvl8pPr marL="324000" indent="-324000">
              <a:spcBef>
                <a:spcPts val="1900"/>
              </a:spcBef>
              <a:buFont typeface="+mj-lt"/>
              <a:buAutoNum type="arabicPeriod"/>
              <a:defRPr/>
            </a:lvl8pPr>
            <a:lvl9pPr marL="324000" indent="-324000">
              <a:spcBef>
                <a:spcPts val="1900"/>
              </a:spcBef>
              <a:buFont typeface="+mj-lt"/>
              <a:buAutoNum type="arabicPeriod"/>
              <a:defRPr/>
            </a:lvl9pPr>
          </a:lstStyle>
          <a:p>
            <a:pPr lvl="0"/>
            <a:r>
              <a:rPr lang="nl-NL" dirty="0"/>
              <a:t>[Tekst]</a:t>
            </a:r>
            <a:endParaRPr lang="en-GB" dirty="0"/>
          </a:p>
        </p:txBody>
      </p:sp>
      <p:sp>
        <p:nvSpPr>
          <p:cNvPr id="11" name="02_Frame 3[PHJU] (JU-Free)">
            <a:extLst>
              <a:ext uri="{FF2B5EF4-FFF2-40B4-BE49-F238E27FC236}">
                <a16:creationId xmlns:a16="http://schemas.microsoft.com/office/drawing/2014/main" id="{54791EA8-9B7B-FDBC-466C-3DBFDA5CE554}"/>
              </a:ext>
            </a:extLst>
          </p:cNvPr>
          <p:cNvSpPr>
            <a:spLocks noGrp="1"/>
          </p:cNvSpPr>
          <p:nvPr>
            <p:ph type="pic" sz="quarter" idx="10" hasCustomPrompt="1"/>
          </p:nvPr>
        </p:nvSpPr>
        <p:spPr>
          <a:xfrm>
            <a:off x="6094413" y="228600"/>
            <a:ext cx="5867400" cy="6172200"/>
          </a:xfrm>
          <a:custGeom>
            <a:avLst/>
            <a:gdLst>
              <a:gd name="connsiteX0" fmla="*/ 0 w 5867400"/>
              <a:gd name="connsiteY0" fmla="*/ 0 h 6172200"/>
              <a:gd name="connsiteX1" fmla="*/ 5867400 w 5867400"/>
              <a:gd name="connsiteY1" fmla="*/ 0 h 6172200"/>
              <a:gd name="connsiteX2" fmla="*/ 5867400 w 5867400"/>
              <a:gd name="connsiteY2" fmla="*/ 6172200 h 6172200"/>
              <a:gd name="connsiteX3" fmla="*/ 0 w 5867400"/>
              <a:gd name="connsiteY3" fmla="*/ 6172200 h 6172200"/>
            </a:gdLst>
            <a:ahLst/>
            <a:cxnLst>
              <a:cxn ang="0">
                <a:pos x="connsiteX0" y="connsiteY0"/>
              </a:cxn>
              <a:cxn ang="0">
                <a:pos x="connsiteX1" y="connsiteY1"/>
              </a:cxn>
              <a:cxn ang="0">
                <a:pos x="connsiteX2" y="connsiteY2"/>
              </a:cxn>
              <a:cxn ang="0">
                <a:pos x="connsiteX3" y="connsiteY3"/>
              </a:cxn>
            </a:cxnLst>
            <a:rect l="l" t="t" r="r" b="b"/>
            <a:pathLst>
              <a:path w="5867400" h="6172200">
                <a:moveTo>
                  <a:pt x="0" y="0"/>
                </a:moveTo>
                <a:lnTo>
                  <a:pt x="5867400" y="0"/>
                </a:lnTo>
                <a:lnTo>
                  <a:pt x="5867400" y="6172200"/>
                </a:lnTo>
                <a:lnTo>
                  <a:pt x="0" y="6172200"/>
                </a:lnTo>
                <a:close/>
              </a:path>
            </a:pathLst>
          </a:custGeom>
        </p:spPr>
        <p:txBody>
          <a:bodyPr wrap="square" lIns="0" tIns="0" rIns="0" bIns="0" anchor="t">
            <a:noAutofit/>
          </a:bodyPr>
          <a:lstStyle>
            <a:lvl1pPr marL="0" indent="0" algn="l" defTabSz="914400" rtl="0" eaLnBrk="1" latinLnBrk="0" hangingPunct="1">
              <a:lnSpc>
                <a:spcPct val="100000"/>
              </a:lnSpc>
              <a:spcBef>
                <a:spcPts val="0"/>
              </a:spcBef>
              <a:buFontTx/>
              <a:buNone/>
              <a:defRPr sz="1800"/>
            </a:lvl1pPr>
          </a:lstStyle>
          <a:p>
            <a:r>
              <a:rPr lang="nl-NL" dirty="0"/>
              <a:t>[Afbeelding]</a:t>
            </a:r>
            <a:endParaRPr lang="en-NL" dirty="0"/>
          </a:p>
        </p:txBody>
      </p:sp>
      <p:sp>
        <p:nvSpPr>
          <p:cNvPr id="12" name="Frame date 4 (JU-Free)">
            <a:extLst>
              <a:ext uri="{FF2B5EF4-FFF2-40B4-BE49-F238E27FC236}">
                <a16:creationId xmlns:a16="http://schemas.microsoft.com/office/drawing/2014/main" id="{FD4DE155-BFCF-4DA3-46C7-DB9208DE8167}"/>
              </a:ext>
            </a:extLst>
          </p:cNvPr>
          <p:cNvSpPr>
            <a:spLocks noGrp="1"/>
          </p:cNvSpPr>
          <p:nvPr>
            <p:ph type="dt" sz="half" idx="1005"/>
          </p:nvPr>
        </p:nvSpPr>
        <p:spPr>
          <a:xfrm>
            <a:off x="10744200" y="6553200"/>
            <a:ext cx="762000" cy="254000"/>
          </a:xfrm>
        </p:spPr>
        <p:txBody>
          <a:bodyPr/>
          <a:lstStyle/>
          <a:p>
            <a:endParaRPr lang="nl-NL" dirty="0"/>
          </a:p>
        </p:txBody>
      </p:sp>
      <p:sp>
        <p:nvSpPr>
          <p:cNvPr id="13" name="Footer Placeholder 5 (JU-Free)">
            <a:extLst>
              <a:ext uri="{FF2B5EF4-FFF2-40B4-BE49-F238E27FC236}">
                <a16:creationId xmlns:a16="http://schemas.microsoft.com/office/drawing/2014/main" id="{92A20E28-2D5B-8C32-AFA6-80D6652285B4}"/>
              </a:ext>
            </a:extLst>
          </p:cNvPr>
          <p:cNvSpPr>
            <a:spLocks noGrp="1"/>
          </p:cNvSpPr>
          <p:nvPr>
            <p:ph type="ftr" sz="quarter" idx="1006"/>
          </p:nvPr>
        </p:nvSpPr>
        <p:spPr>
          <a:xfrm>
            <a:off x="3073400" y="6553200"/>
            <a:ext cx="6045200" cy="254000"/>
          </a:xfrm>
        </p:spPr>
        <p:txBody>
          <a:bodyPr/>
          <a:lstStyle/>
          <a:p>
            <a:r>
              <a:rPr lang="nl-NL" dirty="0"/>
              <a:t>Ontwikkelingen DSO – IPLO Schakeldag 8 oktober 2026</a:t>
            </a:r>
          </a:p>
        </p:txBody>
      </p:sp>
      <p:sp>
        <p:nvSpPr>
          <p:cNvPr id="14" name="Placeholdernummer 9 (JU-Free)">
            <a:extLst>
              <a:ext uri="{FF2B5EF4-FFF2-40B4-BE49-F238E27FC236}">
                <a16:creationId xmlns:a16="http://schemas.microsoft.com/office/drawing/2014/main" id="{F54BE046-10E9-41C3-C27D-6E419C908945}"/>
              </a:ext>
            </a:extLst>
          </p:cNvPr>
          <p:cNvSpPr>
            <a:spLocks noGrp="1"/>
          </p:cNvSpPr>
          <p:nvPr>
            <p:ph type="sldNum" sz="quarter" idx="1007"/>
          </p:nvPr>
        </p:nvSpPr>
        <p:spPr>
          <a:xfrm>
            <a:off x="11569700" y="6553200"/>
            <a:ext cx="393700" cy="254000"/>
          </a:xfrm>
        </p:spPr>
        <p:txBody>
          <a:bodyPr/>
          <a:lstStyle/>
          <a:p>
            <a:fld id="{8F18802B-E4C7-4B2D-B37A-6B7CC3C134EA}" type="slidenum">
              <a:rPr lang="nl-NL" smtClean="0"/>
              <a:pPr/>
              <a:t>‹nr.›</a:t>
            </a:fld>
            <a:endParaRPr lang="nl-NL" dirty="0"/>
          </a:p>
        </p:txBody>
      </p:sp>
    </p:spTree>
    <p:extLst>
      <p:ext uri="{BB962C8B-B14F-4D97-AF65-F5344CB8AC3E}">
        <p14:creationId xmlns:p14="http://schemas.microsoft.com/office/powerpoint/2010/main" val="4184261397"/>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Titel en object (H2)]">
    <p:spTree>
      <p:nvGrpSpPr>
        <p:cNvPr id="1" name=""/>
        <p:cNvGrpSpPr/>
        <p:nvPr/>
      </p:nvGrpSpPr>
      <p:grpSpPr>
        <a:xfrm>
          <a:off x="0" y="0"/>
          <a:ext cx="0" cy="0"/>
          <a:chOff x="0" y="0"/>
          <a:chExt cx="0" cy="0"/>
        </a:xfrm>
      </p:grpSpPr>
      <p:sp>
        <p:nvSpPr>
          <p:cNvPr id="2" name="Frame 1">
            <a:extLst>
              <a:ext uri="{FF2B5EF4-FFF2-40B4-BE49-F238E27FC236}">
                <a16:creationId xmlns:a16="http://schemas.microsoft.com/office/drawing/2014/main" id="{29A9B9C4-87F6-3193-22BB-1A25C83F1FDA}"/>
              </a:ext>
            </a:extLst>
          </p:cNvPr>
          <p:cNvSpPr>
            <a:spLocks noSelect="1"/>
          </p:cNvSpPr>
          <p:nvPr userDrawn="1"/>
        </p:nvSpPr>
        <p:spPr bwMode="auto">
          <a:xfrm>
            <a:off x="228600" y="222250"/>
            <a:ext cx="11741150" cy="6178550"/>
          </a:xfrm>
          <a:custGeom>
            <a:avLst/>
            <a:gdLst>
              <a:gd name="T0" fmla="*/ 1294 w 36980"/>
              <a:gd name="T1" fmla="*/ 1294 h 19460"/>
              <a:gd name="T2" fmla="*/ 4321 w 36980"/>
              <a:gd name="T3" fmla="*/ 40 h 19460"/>
              <a:gd name="T4" fmla="*/ 36980 w 36980"/>
              <a:gd name="T5" fmla="*/ 40 h 19460"/>
              <a:gd name="T6" fmla="*/ 36980 w 36980"/>
              <a:gd name="T7" fmla="*/ 0 h 19460"/>
              <a:gd name="T8" fmla="*/ 4321 w 36980"/>
              <a:gd name="T9" fmla="*/ 0 h 19460"/>
              <a:gd name="T10" fmla="*/ 1266 w 36980"/>
              <a:gd name="T11" fmla="*/ 1266 h 19460"/>
              <a:gd name="T12" fmla="*/ 0 w 36980"/>
              <a:gd name="T13" fmla="*/ 4321 h 19460"/>
              <a:gd name="T14" fmla="*/ 0 w 36980"/>
              <a:gd name="T15" fmla="*/ 19460 h 19460"/>
              <a:gd name="T16" fmla="*/ 40 w 36980"/>
              <a:gd name="T17" fmla="*/ 19460 h 19460"/>
              <a:gd name="T18" fmla="*/ 40 w 36980"/>
              <a:gd name="T19" fmla="*/ 4321 h 19460"/>
              <a:gd name="T20" fmla="*/ 1294 w 36980"/>
              <a:gd name="T21" fmla="*/ 1294 h 19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980" h="19460">
                <a:moveTo>
                  <a:pt x="1294" y="1294"/>
                </a:moveTo>
                <a:cubicBezTo>
                  <a:pt x="2103" y="485"/>
                  <a:pt x="3178" y="40"/>
                  <a:pt x="4321" y="40"/>
                </a:cubicBezTo>
                <a:cubicBezTo>
                  <a:pt x="36980" y="40"/>
                  <a:pt x="36980" y="40"/>
                  <a:pt x="36980" y="40"/>
                </a:cubicBezTo>
                <a:cubicBezTo>
                  <a:pt x="36980" y="0"/>
                  <a:pt x="36980" y="0"/>
                  <a:pt x="36980" y="0"/>
                </a:cubicBezTo>
                <a:cubicBezTo>
                  <a:pt x="4321" y="0"/>
                  <a:pt x="4321" y="0"/>
                  <a:pt x="4321" y="0"/>
                </a:cubicBezTo>
                <a:cubicBezTo>
                  <a:pt x="3167" y="0"/>
                  <a:pt x="2082" y="449"/>
                  <a:pt x="1266" y="1266"/>
                </a:cubicBezTo>
                <a:cubicBezTo>
                  <a:pt x="449" y="2082"/>
                  <a:pt x="0" y="3167"/>
                  <a:pt x="0" y="4321"/>
                </a:cubicBezTo>
                <a:cubicBezTo>
                  <a:pt x="0" y="19460"/>
                  <a:pt x="0" y="19460"/>
                  <a:pt x="0" y="19460"/>
                </a:cubicBezTo>
                <a:cubicBezTo>
                  <a:pt x="40" y="19460"/>
                  <a:pt x="40" y="19460"/>
                  <a:pt x="40" y="19460"/>
                </a:cubicBezTo>
                <a:cubicBezTo>
                  <a:pt x="40" y="4321"/>
                  <a:pt x="40" y="4321"/>
                  <a:pt x="40" y="4321"/>
                </a:cubicBezTo>
                <a:cubicBezTo>
                  <a:pt x="40" y="3178"/>
                  <a:pt x="485" y="2103"/>
                  <a:pt x="1294" y="1294"/>
                </a:cubicBezTo>
                <a:close/>
              </a:path>
            </a:pathLst>
          </a:custGeom>
          <a:solidFill>
            <a:srgbClr val="1542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3" name="01_Title 2 (JU-Free)">
            <a:extLst>
              <a:ext uri="{FF2B5EF4-FFF2-40B4-BE49-F238E27FC236}">
                <a16:creationId xmlns:a16="http://schemas.microsoft.com/office/drawing/2014/main" id="{B38ADD12-EF5D-22F5-86F5-FC00346980A0}"/>
              </a:ext>
            </a:extLst>
          </p:cNvPr>
          <p:cNvSpPr>
            <a:spLocks noGrp="1"/>
          </p:cNvSpPr>
          <p:nvPr>
            <p:ph type="title" hasCustomPrompt="1"/>
          </p:nvPr>
        </p:nvSpPr>
        <p:spPr>
          <a:xfrm>
            <a:off x="685800" y="673100"/>
            <a:ext cx="10820400" cy="901700"/>
          </a:xfrm>
        </p:spPr>
        <p:txBody>
          <a:bodyPr/>
          <a:lstStyle>
            <a:lvl1pPr algn="l">
              <a:defRPr kumimoji="0" sz="3600" b="0" i="0" u="none" baseline="0">
                <a:solidFill>
                  <a:schemeClr val="tx1">
                    <a:lumMod val="100000"/>
                  </a:schemeClr>
                </a:solidFill>
                <a:latin typeface="RijksSansTT SemiBold" panose="020B0704010101010104" pitchFamily="34" charset="0"/>
              </a:defRPr>
            </a:lvl1pPr>
          </a:lstStyle>
          <a:p>
            <a:r>
              <a:rPr lang="nl-NL"/>
              <a:t>[Titel]</a:t>
            </a:r>
          </a:p>
        </p:txBody>
      </p:sp>
      <p:sp>
        <p:nvSpPr>
          <p:cNvPr id="4" name="02_Content Placeholder 3[PHJU] (JU-Free)"/>
          <p:cNvSpPr>
            <a:spLocks noGrp="1"/>
          </p:cNvSpPr>
          <p:nvPr>
            <p:ph idx="1" hasCustomPrompt="1"/>
          </p:nvPr>
        </p:nvSpPr>
        <p:spPr>
          <a:xfrm>
            <a:off x="685800" y="1752600"/>
            <a:ext cx="10820400" cy="4013200"/>
          </a:xfrm>
        </p:spPr>
        <p:txBody>
          <a:bodyPr/>
          <a:lstStyle>
            <a:lvl1pPr>
              <a:defRPr baseline="0"/>
            </a:lvl1pPr>
          </a:lstStyle>
          <a:p>
            <a:pPr lvl="0"/>
            <a:r>
              <a:rPr lang="nl-NL" dirty="0"/>
              <a:t>[Typ tekst of klik op een pictogram om een object in te voegen]</a:t>
            </a:r>
          </a:p>
        </p:txBody>
      </p:sp>
      <p:sp>
        <p:nvSpPr>
          <p:cNvPr id="5" name="Date Placeholder 4 (JU-Free)">
            <a:extLst>
              <a:ext uri="{FF2B5EF4-FFF2-40B4-BE49-F238E27FC236}">
                <a16:creationId xmlns:a16="http://schemas.microsoft.com/office/drawing/2014/main" id="{D6BEC478-F8E9-B819-B391-7BEEE2E20D41}"/>
              </a:ext>
            </a:extLst>
          </p:cNvPr>
          <p:cNvSpPr>
            <a:spLocks noGrp="1"/>
          </p:cNvSpPr>
          <p:nvPr>
            <p:ph type="dt" sz="half" idx="10"/>
          </p:nvPr>
        </p:nvSpPr>
        <p:spPr>
          <a:xfrm>
            <a:off x="10744200" y="6553200"/>
            <a:ext cx="762000" cy="254000"/>
          </a:xfrm>
        </p:spPr>
        <p:txBody>
          <a:bodyPr/>
          <a:lstStyle/>
          <a:p>
            <a:endParaRPr lang="nl-NL" dirty="0"/>
          </a:p>
        </p:txBody>
      </p:sp>
      <p:sp>
        <p:nvSpPr>
          <p:cNvPr id="6" name="Footer Placeholder 5 (JU-Free)">
            <a:extLst>
              <a:ext uri="{FF2B5EF4-FFF2-40B4-BE49-F238E27FC236}">
                <a16:creationId xmlns:a16="http://schemas.microsoft.com/office/drawing/2014/main" id="{585A746D-DBD4-F8B4-849C-26F9392346AF}"/>
              </a:ext>
            </a:extLst>
          </p:cNvPr>
          <p:cNvSpPr>
            <a:spLocks noGrp="1"/>
          </p:cNvSpPr>
          <p:nvPr>
            <p:ph type="ftr" sz="quarter" idx="11"/>
          </p:nvPr>
        </p:nvSpPr>
        <p:spPr>
          <a:xfrm>
            <a:off x="3073400" y="6553200"/>
            <a:ext cx="6045200" cy="254000"/>
          </a:xfrm>
        </p:spPr>
        <p:txBody>
          <a:bodyPr/>
          <a:lstStyle/>
          <a:p>
            <a:r>
              <a:rPr lang="nl-NL" dirty="0"/>
              <a:t>Ontwikkelingen DSO – IPLO Schakeldag 8 oktober 2026</a:t>
            </a:r>
          </a:p>
        </p:txBody>
      </p:sp>
      <p:sp>
        <p:nvSpPr>
          <p:cNvPr id="10" name="Slide Number Placeholder 6 (JU-Free)">
            <a:extLst>
              <a:ext uri="{FF2B5EF4-FFF2-40B4-BE49-F238E27FC236}">
                <a16:creationId xmlns:a16="http://schemas.microsoft.com/office/drawing/2014/main" id="{2F0A4AF0-630D-B55F-A090-E0BB80197F93}"/>
              </a:ext>
            </a:extLst>
          </p:cNvPr>
          <p:cNvSpPr>
            <a:spLocks noGrp="1"/>
          </p:cNvSpPr>
          <p:nvPr>
            <p:ph type="sldNum" sz="quarter" idx="12"/>
          </p:nvPr>
        </p:nvSpPr>
        <p:spPr>
          <a:xfrm>
            <a:off x="11569700" y="6553200"/>
            <a:ext cx="393700" cy="254000"/>
          </a:xfrm>
        </p:spPr>
        <p:txBody>
          <a:bodyPr/>
          <a:lstStyle/>
          <a:p>
            <a:fld id="{8F18802B-E4C7-4B2D-B37A-6B7CC3C134EA}" type="slidenum">
              <a:rPr lang="nl-NL" smtClean="0"/>
              <a:pPr/>
              <a:t>‹nr.›</a:t>
            </a:fld>
            <a:endParaRPr lang="nl-NL" dirty="0"/>
          </a:p>
        </p:txBody>
      </p:sp>
    </p:spTree>
    <p:extLst>
      <p:ext uri="{BB962C8B-B14F-4D97-AF65-F5344CB8AC3E}">
        <p14:creationId xmlns:p14="http://schemas.microsoft.com/office/powerpoint/2010/main" val="3862523755"/>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Copy">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ECE853-2255-F7B8-67E5-DAAFAECFA9F7}"/>
              </a:ext>
            </a:extLst>
          </p:cNvPr>
          <p:cNvSpPr>
            <a:spLocks noGrp="1"/>
          </p:cNvSpPr>
          <p:nvPr>
            <p:ph type="ctrTitle" hasCustomPrompt="1"/>
          </p:nvPr>
        </p:nvSpPr>
        <p:spPr>
          <a:xfrm>
            <a:off x="571500" y="336544"/>
            <a:ext cx="11044238" cy="492131"/>
          </a:xfrm>
        </p:spPr>
        <p:txBody>
          <a:bodyPr anchor="t">
            <a:noAutofit/>
          </a:bodyPr>
          <a:lstStyle>
            <a:lvl1pPr algn="l">
              <a:lnSpc>
                <a:spcPts val="5000"/>
              </a:lnSpc>
              <a:defRPr sz="5000">
                <a:solidFill>
                  <a:schemeClr val="accent1"/>
                </a:solidFill>
              </a:defRPr>
            </a:lvl1pPr>
          </a:lstStyle>
          <a:p>
            <a:r>
              <a:rPr lang="nl-NL" dirty="0"/>
              <a:t>Titel</a:t>
            </a:r>
          </a:p>
        </p:txBody>
      </p:sp>
      <p:sp>
        <p:nvSpPr>
          <p:cNvPr id="3" name="Ondertitel 2">
            <a:extLst>
              <a:ext uri="{FF2B5EF4-FFF2-40B4-BE49-F238E27FC236}">
                <a16:creationId xmlns:a16="http://schemas.microsoft.com/office/drawing/2014/main" id="{9873BF13-E6EB-2FF3-1304-EE52DF7DD3CA}"/>
              </a:ext>
            </a:extLst>
          </p:cNvPr>
          <p:cNvSpPr>
            <a:spLocks noGrp="1"/>
          </p:cNvSpPr>
          <p:nvPr>
            <p:ph type="subTitle" idx="1"/>
          </p:nvPr>
        </p:nvSpPr>
        <p:spPr>
          <a:xfrm>
            <a:off x="571500" y="1212850"/>
            <a:ext cx="11044238" cy="4786312"/>
          </a:xfrm>
        </p:spPr>
        <p:txBody>
          <a:bodyPr/>
          <a:lstStyle>
            <a:lvl1pPr marL="342900" indent="-342900" algn="l">
              <a:lnSpc>
                <a:spcPts val="2400"/>
              </a:lnSpc>
              <a:buClr>
                <a:schemeClr val="accent1"/>
              </a:buClr>
              <a:buFont typeface="Abadi Extra Light" panose="020B0204020104020204" pitchFamily="34" charset="0"/>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NL" dirty="0"/>
          </a:p>
        </p:txBody>
      </p:sp>
      <p:sp>
        <p:nvSpPr>
          <p:cNvPr id="5" name="Tijdelijke aanduiding voor voettekst 4">
            <a:extLst>
              <a:ext uri="{FF2B5EF4-FFF2-40B4-BE49-F238E27FC236}">
                <a16:creationId xmlns:a16="http://schemas.microsoft.com/office/drawing/2014/main" id="{50745F0E-5B56-504F-F9F9-F047CE4A0B0D}"/>
              </a:ext>
            </a:extLst>
          </p:cNvPr>
          <p:cNvSpPr>
            <a:spLocks noGrp="1"/>
          </p:cNvSpPr>
          <p:nvPr>
            <p:ph type="ftr" sz="quarter" idx="11"/>
          </p:nvPr>
        </p:nvSpPr>
        <p:spPr/>
        <p:txBody>
          <a:bodyPr/>
          <a:lstStyle/>
          <a:p>
            <a:r>
              <a:rPr lang="nl-NL" dirty="0"/>
              <a:t>Ontwikkelingen DSO – IPLO Schakeldag 8 oktober 2026</a:t>
            </a:r>
          </a:p>
        </p:txBody>
      </p:sp>
      <p:sp>
        <p:nvSpPr>
          <p:cNvPr id="6" name="Tijdelijke aanduiding voor dianummer 5">
            <a:extLst>
              <a:ext uri="{FF2B5EF4-FFF2-40B4-BE49-F238E27FC236}">
                <a16:creationId xmlns:a16="http://schemas.microsoft.com/office/drawing/2014/main" id="{0C07BB04-031C-91AA-3F8E-375402162E3C}"/>
              </a:ext>
            </a:extLst>
          </p:cNvPr>
          <p:cNvSpPr>
            <a:spLocks noGrp="1"/>
          </p:cNvSpPr>
          <p:nvPr>
            <p:ph type="sldNum" sz="quarter" idx="12"/>
          </p:nvPr>
        </p:nvSpPr>
        <p:spPr/>
        <p:txBody>
          <a:bodyPr/>
          <a:lstStyle/>
          <a:p>
            <a:fld id="{1B71BB4A-7DC0-41F9-B589-288E53C2F0C1}" type="slidenum">
              <a:rPr lang="nl-NL" smtClean="0"/>
              <a:t>‹nr.›</a:t>
            </a:fld>
            <a:endParaRPr lang="nl-NL"/>
          </a:p>
        </p:txBody>
      </p:sp>
      <p:pic>
        <p:nvPicPr>
          <p:cNvPr id="9" name="Graphic 8">
            <a:extLst>
              <a:ext uri="{FF2B5EF4-FFF2-40B4-BE49-F238E27FC236}">
                <a16:creationId xmlns:a16="http://schemas.microsoft.com/office/drawing/2014/main" id="{A3CDA7EB-BB63-915B-36AE-AC797C135E8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362300" y="384176"/>
            <a:ext cx="444500" cy="444500"/>
          </a:xfrm>
          <a:prstGeom prst="rect">
            <a:avLst/>
          </a:prstGeom>
        </p:spPr>
      </p:pic>
      <p:sp>
        <p:nvSpPr>
          <p:cNvPr id="13" name="Rechthoek 12">
            <a:extLst>
              <a:ext uri="{FF2B5EF4-FFF2-40B4-BE49-F238E27FC236}">
                <a16:creationId xmlns:a16="http://schemas.microsoft.com/office/drawing/2014/main" id="{6C8B502F-A6C0-B5E9-FCB3-1D68A799762D}"/>
              </a:ext>
            </a:extLst>
          </p:cNvPr>
          <p:cNvSpPr>
            <a:spLocks noGrp="1" noRot="1" noMove="1" noResize="1" noEditPoints="1" noAdjustHandles="1" noChangeArrowheads="1" noChangeShapeType="1"/>
          </p:cNvSpPr>
          <p:nvPr userDrawn="1"/>
        </p:nvSpPr>
        <p:spPr>
          <a:xfrm>
            <a:off x="0" y="6714000"/>
            <a:ext cx="12192000" cy="144000"/>
          </a:xfrm>
          <a:prstGeom prst="rect">
            <a:avLst/>
          </a:prstGeom>
          <a:gradFill>
            <a:gsLst>
              <a:gs pos="100000">
                <a:srgbClr val="8EB83C"/>
              </a:gs>
              <a:gs pos="67000">
                <a:srgbClr val="50987D"/>
              </a:gs>
              <a:gs pos="34000">
                <a:srgbClr val="2482AC"/>
              </a:gs>
              <a:gs pos="0">
                <a:srgbClr val="147ABF"/>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723480033"/>
      </p:ext>
    </p:extLst>
  </p:cSld>
  <p:clrMapOvr>
    <a:masterClrMapping/>
  </p:clrMapOvr>
  <p:extLst>
    <p:ext uri="{DCECCB84-F9BA-43D5-87BE-67443E8EF086}">
      <p15:sldGuideLst xmlns:p15="http://schemas.microsoft.com/office/powerpoint/2012/main">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18"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slideLayout" Target="../slideLayouts/slideLayout27.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19" Type="http://schemas.openxmlformats.org/officeDocument/2006/relationships/image" Target="../media/image2.png"/><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slideLayout" Target="../slideLayouts/slideLayout29.xml"/><Relationship Id="rId1" Type="http://schemas.openxmlformats.org/officeDocument/2006/relationships/slideLayout" Target="../slideLayouts/slideLayout28.xml"/><Relationship Id="rId5" Type="http://schemas.openxmlformats.org/officeDocument/2006/relationships/image" Target="../media/image11.emf"/><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3.xml"/><Relationship Id="rId2" Type="http://schemas.openxmlformats.org/officeDocument/2006/relationships/slideLayout" Target="../slideLayouts/slideLayout32.xml"/><Relationship Id="rId1" Type="http://schemas.openxmlformats.org/officeDocument/2006/relationships/slideLayout" Target="../slideLayouts/slideLayout31.xml"/><Relationship Id="rId5" Type="http://schemas.openxmlformats.org/officeDocument/2006/relationships/theme" Target="../theme/theme4.xml"/><Relationship Id="rId4"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F37F57F3-AECE-D976-3559-F251AC81AA51}"/>
              </a:ext>
            </a:extLst>
          </p:cNvPr>
          <p:cNvSpPr>
            <a:spLocks noGrp="1"/>
          </p:cNvSpPr>
          <p:nvPr>
            <p:ph type="title"/>
          </p:nvPr>
        </p:nvSpPr>
        <p:spPr>
          <a:xfrm>
            <a:off x="571500" y="384176"/>
            <a:ext cx="11044238" cy="1006213"/>
          </a:xfrm>
          <a:prstGeom prst="rect">
            <a:avLst/>
          </a:prstGeom>
        </p:spPr>
        <p:txBody>
          <a:bodyPr vert="horz" lIns="0" tIns="0" rIns="0" bIns="0" rtlCol="0" anchor="ctr">
            <a:normAutofit/>
          </a:bodyPr>
          <a:lstStyle/>
          <a:p>
            <a:r>
              <a:rPr lang="nl-NL" dirty="0"/>
              <a:t>Klik om stijl te </a:t>
            </a:r>
            <a:br>
              <a:rPr lang="nl-NL" dirty="0"/>
            </a:br>
            <a:r>
              <a:rPr lang="nl-NL" dirty="0"/>
              <a:t>bewerken</a:t>
            </a:r>
          </a:p>
        </p:txBody>
      </p:sp>
      <p:sp>
        <p:nvSpPr>
          <p:cNvPr id="3" name="Tijdelijke aanduiding voor tekst 2">
            <a:extLst>
              <a:ext uri="{FF2B5EF4-FFF2-40B4-BE49-F238E27FC236}">
                <a16:creationId xmlns:a16="http://schemas.microsoft.com/office/drawing/2014/main" id="{293F2252-11EA-B059-326C-39132E1E5064}"/>
              </a:ext>
            </a:extLst>
          </p:cNvPr>
          <p:cNvSpPr>
            <a:spLocks noGrp="1"/>
          </p:cNvSpPr>
          <p:nvPr>
            <p:ph type="body" idx="1"/>
          </p:nvPr>
        </p:nvSpPr>
        <p:spPr>
          <a:xfrm>
            <a:off x="571500" y="1774565"/>
            <a:ext cx="11044238" cy="4224598"/>
          </a:xfrm>
          <a:prstGeom prst="rect">
            <a:avLst/>
          </a:prstGeom>
        </p:spPr>
        <p:txBody>
          <a:bodyPr vert="horz" lIns="0" tIns="0" rIns="0" bIns="0" rtlCol="0">
            <a:no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5" name="Tijdelijke aanduiding voor voettekst 4">
            <a:extLst>
              <a:ext uri="{FF2B5EF4-FFF2-40B4-BE49-F238E27FC236}">
                <a16:creationId xmlns:a16="http://schemas.microsoft.com/office/drawing/2014/main" id="{273D8C75-6249-66BB-CC2C-0CAD1C42FB10}"/>
              </a:ext>
            </a:extLst>
          </p:cNvPr>
          <p:cNvSpPr>
            <a:spLocks noGrp="1"/>
          </p:cNvSpPr>
          <p:nvPr>
            <p:ph type="ftr" sz="quarter" idx="3"/>
          </p:nvPr>
        </p:nvSpPr>
        <p:spPr>
          <a:xfrm>
            <a:off x="1062038" y="6324037"/>
            <a:ext cx="4889499" cy="180000"/>
          </a:xfrm>
          <a:prstGeom prst="rect">
            <a:avLst/>
          </a:prstGeom>
        </p:spPr>
        <p:txBody>
          <a:bodyPr vert="horz" lIns="0" tIns="0" rIns="0" bIns="0" rtlCol="0" anchor="b"/>
          <a:lstStyle>
            <a:lvl1pPr algn="l">
              <a:lnSpc>
                <a:spcPts val="1000"/>
              </a:lnSpc>
              <a:defRPr sz="1000">
                <a:solidFill>
                  <a:schemeClr val="tx1"/>
                </a:solidFill>
                <a:latin typeface="+mn-lt"/>
              </a:defRPr>
            </a:lvl1pPr>
          </a:lstStyle>
          <a:p>
            <a:r>
              <a:rPr lang="nl-NL" dirty="0"/>
              <a:t>Ontwikkelingen DSO – IPLO Schakeldag 8 oktober 2026</a:t>
            </a:r>
          </a:p>
        </p:txBody>
      </p:sp>
      <p:sp>
        <p:nvSpPr>
          <p:cNvPr id="6" name="Tijdelijke aanduiding voor dianummer 5">
            <a:extLst>
              <a:ext uri="{FF2B5EF4-FFF2-40B4-BE49-F238E27FC236}">
                <a16:creationId xmlns:a16="http://schemas.microsoft.com/office/drawing/2014/main" id="{8B072843-F20D-EC0F-D21A-7E685A9CF726}"/>
              </a:ext>
            </a:extLst>
          </p:cNvPr>
          <p:cNvSpPr>
            <a:spLocks noGrp="1"/>
          </p:cNvSpPr>
          <p:nvPr>
            <p:ph type="sldNum" sz="quarter" idx="4"/>
          </p:nvPr>
        </p:nvSpPr>
        <p:spPr>
          <a:xfrm>
            <a:off x="571500" y="6324037"/>
            <a:ext cx="360000" cy="180000"/>
          </a:xfrm>
          <a:prstGeom prst="rect">
            <a:avLst/>
          </a:prstGeom>
        </p:spPr>
        <p:txBody>
          <a:bodyPr vert="horz" lIns="0" tIns="0" rIns="0" bIns="0" rtlCol="0" anchor="b"/>
          <a:lstStyle>
            <a:lvl1pPr algn="l">
              <a:lnSpc>
                <a:spcPts val="1000"/>
              </a:lnSpc>
              <a:defRPr sz="1050">
                <a:solidFill>
                  <a:schemeClr val="tx1"/>
                </a:solidFill>
                <a:latin typeface="+mn-lt"/>
              </a:defRPr>
            </a:lvl1pPr>
          </a:lstStyle>
          <a:p>
            <a:fld id="{1B71BB4A-7DC0-41F9-B589-288E53C2F0C1}" type="slidenum">
              <a:rPr lang="nl-NL" smtClean="0"/>
              <a:pPr/>
              <a:t>‹nr.›</a:t>
            </a:fld>
            <a:endParaRPr lang="nl-NL" dirty="0"/>
          </a:p>
        </p:txBody>
      </p:sp>
    </p:spTree>
    <p:extLst>
      <p:ext uri="{BB962C8B-B14F-4D97-AF65-F5344CB8AC3E}">
        <p14:creationId xmlns:p14="http://schemas.microsoft.com/office/powerpoint/2010/main" val="3588248378"/>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4" r:id="rId4"/>
    <p:sldLayoutId id="2147483652" r:id="rId5"/>
    <p:sldLayoutId id="2147483655" r:id="rId6"/>
    <p:sldLayoutId id="2147483657" r:id="rId7"/>
    <p:sldLayoutId id="2147483656" r:id="rId8"/>
    <p:sldLayoutId id="2147483653" r:id="rId9"/>
    <p:sldLayoutId id="2147483700" r:id="rId10"/>
  </p:sldLayoutIdLst>
  <p:hf sldNum="0" hdr="0" dt="0"/>
  <p:txStyles>
    <p:titleStyle>
      <a:lvl1pPr algn="l" defTabSz="914400" rtl="0" eaLnBrk="1" latinLnBrk="0" hangingPunct="1">
        <a:lnSpc>
          <a:spcPts val="5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sap"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sap"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sap"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sap"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077" userDrawn="1">
          <p15:clr>
            <a:srgbClr val="F26B43"/>
          </p15:clr>
        </p15:guide>
        <p15:guide id="2" pos="3749" userDrawn="1">
          <p15:clr>
            <a:srgbClr val="F26B43"/>
          </p15:clr>
        </p15:guide>
        <p15:guide id="3" pos="7317" userDrawn="1">
          <p15:clr>
            <a:srgbClr val="F26B43"/>
          </p15:clr>
        </p15:guide>
        <p15:guide id="4" pos="360" userDrawn="1">
          <p15:clr>
            <a:srgbClr val="F26B43"/>
          </p15:clr>
        </p15:guide>
        <p15:guide id="5" pos="3935" userDrawn="1">
          <p15:clr>
            <a:srgbClr val="F26B43"/>
          </p15:clr>
        </p15:guide>
        <p15:guide id="7" orient="horz" pos="242" userDrawn="1">
          <p15:clr>
            <a:srgbClr val="F26B43"/>
          </p15:clr>
        </p15:guide>
        <p15:guide id="8" orient="horz" pos="377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3" name="Afbeelding 12" descr="Afbeelding met Lettertype, schermopname, Graphics, grafische vormgeving&#10;&#10;Door AI gegenereerde inhoud is mogelijk onjuist.">
            <a:extLst>
              <a:ext uri="{FF2B5EF4-FFF2-40B4-BE49-F238E27FC236}">
                <a16:creationId xmlns:a16="http://schemas.microsoft.com/office/drawing/2014/main" id="{EC5D7BFA-26E4-A4D4-EA00-3AE3345B9E38}"/>
              </a:ext>
            </a:extLst>
          </p:cNvPr>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571589" y="239592"/>
            <a:ext cx="2042401" cy="587087"/>
          </a:xfrm>
          <a:prstGeom prst="rect">
            <a:avLst/>
          </a:prstGeom>
        </p:spPr>
      </p:pic>
      <p:sp>
        <p:nvSpPr>
          <p:cNvPr id="2" name="Tijdelijke aanduiding voor titel 1"/>
          <p:cNvSpPr>
            <a:spLocks noGrp="1"/>
          </p:cNvSpPr>
          <p:nvPr>
            <p:ph type="title"/>
          </p:nvPr>
        </p:nvSpPr>
        <p:spPr>
          <a:xfrm>
            <a:off x="601133" y="1169391"/>
            <a:ext cx="10972800" cy="663123"/>
          </a:xfrm>
          <a:prstGeom prst="rect">
            <a:avLst/>
          </a:prstGeom>
        </p:spPr>
        <p:txBody>
          <a:bodyPr vert="horz" lIns="91440" tIns="45720" rIns="91440" bIns="45720" rtlCol="0" anchor="t">
            <a:normAutofit/>
          </a:bodyPr>
          <a:lstStyle/>
          <a:p>
            <a:r>
              <a:rPr lang="nl-NL" dirty="0"/>
              <a:t>Titelstijl van model bewerken</a:t>
            </a:r>
          </a:p>
        </p:txBody>
      </p:sp>
      <p:sp>
        <p:nvSpPr>
          <p:cNvPr id="3" name="Tijdelijke aanduiding voor tekst 2"/>
          <p:cNvSpPr>
            <a:spLocks noGrp="1"/>
          </p:cNvSpPr>
          <p:nvPr>
            <p:ph type="body" idx="1"/>
          </p:nvPr>
        </p:nvSpPr>
        <p:spPr>
          <a:xfrm>
            <a:off x="601133" y="1733121"/>
            <a:ext cx="11057212" cy="4016515"/>
          </a:xfrm>
          <a:prstGeom prst="rect">
            <a:avLst/>
          </a:prstGeom>
        </p:spPr>
        <p:txBody>
          <a:bodyPr vert="horz" lIns="91440" tIns="45720" rIns="91440" bIns="45720" rtlCol="0">
            <a:normAutofit/>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9" name="Tijdelijke aanduiding voor datum 8"/>
          <p:cNvSpPr>
            <a:spLocks noGrp="1"/>
          </p:cNvSpPr>
          <p:nvPr>
            <p:ph type="dt" sz="half" idx="2"/>
          </p:nvPr>
        </p:nvSpPr>
        <p:spPr>
          <a:xfrm>
            <a:off x="8891540" y="6506109"/>
            <a:ext cx="2844800" cy="365125"/>
          </a:xfrm>
          <a:prstGeom prst="rect">
            <a:avLst/>
          </a:prstGeom>
        </p:spPr>
        <p:txBody>
          <a:bodyPr vert="horz" lIns="91440" tIns="45720" rIns="91440" bIns="45720" rtlCol="0" anchor="ctr"/>
          <a:lstStyle>
            <a:lvl1pPr algn="r">
              <a:defRPr sz="1000" b="0" i="0">
                <a:solidFill>
                  <a:srgbClr val="FFFFFF"/>
                </a:solidFill>
                <a:latin typeface="Verdana"/>
                <a:cs typeface="Verdana"/>
              </a:defRPr>
            </a:lvl1pPr>
          </a:lstStyle>
          <a:p>
            <a:endParaRPr lang="nl-NL" dirty="0"/>
          </a:p>
        </p:txBody>
      </p:sp>
      <p:sp>
        <p:nvSpPr>
          <p:cNvPr id="11" name="Tijdelijke aanduiding voor voettekst 10"/>
          <p:cNvSpPr>
            <a:spLocks noGrp="1"/>
          </p:cNvSpPr>
          <p:nvPr>
            <p:ph type="ftr" sz="quarter" idx="3"/>
          </p:nvPr>
        </p:nvSpPr>
        <p:spPr>
          <a:xfrm>
            <a:off x="609600" y="6513085"/>
            <a:ext cx="3860800" cy="365125"/>
          </a:xfrm>
          <a:prstGeom prst="rect">
            <a:avLst/>
          </a:prstGeom>
        </p:spPr>
        <p:txBody>
          <a:bodyPr vert="horz" lIns="91440" tIns="45720" rIns="91440" bIns="45720" rtlCol="0" anchor="ctr"/>
          <a:lstStyle>
            <a:lvl1pPr algn="l">
              <a:defRPr sz="1000" b="0" i="0">
                <a:solidFill>
                  <a:srgbClr val="FFFFFF"/>
                </a:solidFill>
                <a:latin typeface="Verdana"/>
                <a:cs typeface="Verdana"/>
              </a:defRPr>
            </a:lvl1pPr>
          </a:lstStyle>
          <a:p>
            <a:r>
              <a:rPr lang="nl-NL" dirty="0"/>
              <a:t>Ontwikkelingen DSO – IPLO Schakeldag 8 oktober 2026</a:t>
            </a:r>
          </a:p>
        </p:txBody>
      </p:sp>
    </p:spTree>
    <p:extLst>
      <p:ext uri="{BB962C8B-B14F-4D97-AF65-F5344CB8AC3E}">
        <p14:creationId xmlns:p14="http://schemas.microsoft.com/office/powerpoint/2010/main" val="1895249314"/>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Lst>
  <p:hf sldNum="0" hdr="0" dt="0"/>
  <p:txStyles>
    <p:titleStyle>
      <a:lvl1pPr algn="l" defTabSz="457200" rtl="0" eaLnBrk="1" latinLnBrk="0" hangingPunct="1">
        <a:spcBef>
          <a:spcPct val="0"/>
        </a:spcBef>
        <a:buNone/>
        <a:defRPr sz="2800" b="1" i="0" kern="1200">
          <a:solidFill>
            <a:srgbClr val="275937"/>
          </a:solidFill>
          <a:latin typeface="Verdana"/>
          <a:ea typeface="+mj-ea"/>
          <a:cs typeface="Verdana"/>
        </a:defRPr>
      </a:lvl1pPr>
    </p:titleStyle>
    <p:bodyStyle>
      <a:lvl1pPr marL="0" indent="0" algn="l" defTabSz="457200" rtl="0" eaLnBrk="1" latinLnBrk="0" hangingPunct="1">
        <a:lnSpc>
          <a:spcPct val="100000"/>
        </a:lnSpc>
        <a:spcBef>
          <a:spcPct val="20000"/>
        </a:spcBef>
        <a:buFontTx/>
        <a:buNone/>
        <a:defRPr sz="1600" b="0" i="0" kern="1200">
          <a:solidFill>
            <a:srgbClr val="275937"/>
          </a:solidFill>
          <a:latin typeface="Verdana"/>
          <a:ea typeface="+mn-ea"/>
          <a:cs typeface="Verdana"/>
        </a:defRPr>
      </a:lvl1pPr>
      <a:lvl2pPr marL="457200" indent="0" algn="l" defTabSz="457200" rtl="0" eaLnBrk="1" latinLnBrk="0" hangingPunct="1">
        <a:lnSpc>
          <a:spcPct val="100000"/>
        </a:lnSpc>
        <a:spcBef>
          <a:spcPct val="20000"/>
        </a:spcBef>
        <a:buFontTx/>
        <a:buNone/>
        <a:defRPr sz="1600" b="0" i="0" kern="1200">
          <a:solidFill>
            <a:srgbClr val="275937"/>
          </a:solidFill>
          <a:latin typeface="Verdana"/>
          <a:ea typeface="+mn-ea"/>
          <a:cs typeface="Verdana"/>
        </a:defRPr>
      </a:lvl2pPr>
      <a:lvl3pPr marL="914400" indent="0" algn="l" defTabSz="457200" rtl="0" eaLnBrk="1" latinLnBrk="0" hangingPunct="1">
        <a:lnSpc>
          <a:spcPct val="100000"/>
        </a:lnSpc>
        <a:spcBef>
          <a:spcPct val="20000"/>
        </a:spcBef>
        <a:buFontTx/>
        <a:buNone/>
        <a:defRPr sz="1600" b="0" i="0" kern="1200">
          <a:solidFill>
            <a:srgbClr val="275937"/>
          </a:solidFill>
          <a:latin typeface="Verdana"/>
          <a:ea typeface="+mn-ea"/>
          <a:cs typeface="Verdana"/>
        </a:defRPr>
      </a:lvl3pPr>
      <a:lvl4pPr marL="1371600" indent="0" algn="l" defTabSz="457200" rtl="0" eaLnBrk="1" latinLnBrk="0" hangingPunct="1">
        <a:lnSpc>
          <a:spcPct val="100000"/>
        </a:lnSpc>
        <a:spcBef>
          <a:spcPct val="20000"/>
        </a:spcBef>
        <a:buFontTx/>
        <a:buNone/>
        <a:defRPr sz="1600" b="0" i="0" kern="1200">
          <a:solidFill>
            <a:srgbClr val="275937"/>
          </a:solidFill>
          <a:latin typeface="Verdana"/>
          <a:ea typeface="+mn-ea"/>
          <a:cs typeface="Verdana"/>
        </a:defRPr>
      </a:lvl4pPr>
      <a:lvl5pPr marL="1828800" indent="0" algn="l" defTabSz="457200" rtl="0" eaLnBrk="1" latinLnBrk="0" hangingPunct="1">
        <a:lnSpc>
          <a:spcPct val="100000"/>
        </a:lnSpc>
        <a:spcBef>
          <a:spcPct val="20000"/>
        </a:spcBef>
        <a:buFontTx/>
        <a:buNone/>
        <a:defRPr sz="1600" b="0" i="0" kern="1200">
          <a:solidFill>
            <a:srgbClr val="275937"/>
          </a:solidFill>
          <a:latin typeface="Verdana"/>
          <a:ea typeface="+mn-ea"/>
          <a:cs typeface="Verdan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hthoek 8">
            <a:extLst>
              <a:ext uri="{FF2B5EF4-FFF2-40B4-BE49-F238E27FC236}">
                <a16:creationId xmlns:a16="http://schemas.microsoft.com/office/drawing/2014/main" id="{57DB2DFF-893F-63DF-9144-EF86380A5726}"/>
              </a:ext>
            </a:extLst>
          </p:cNvPr>
          <p:cNvSpPr/>
          <p:nvPr userDrawn="1"/>
        </p:nvSpPr>
        <p:spPr>
          <a:xfrm>
            <a:off x="0" y="0"/>
            <a:ext cx="12192000" cy="6858000"/>
          </a:xfrm>
          <a:prstGeom prst="rect">
            <a:avLst/>
          </a:prstGeom>
          <a:solidFill>
            <a:srgbClr val="EBF3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jdelijke aanduiding voor titel 1">
            <a:extLst>
              <a:ext uri="{FF2B5EF4-FFF2-40B4-BE49-F238E27FC236}">
                <a16:creationId xmlns:a16="http://schemas.microsoft.com/office/drawing/2014/main" id="{6078FB25-7822-E53E-3E8E-06B29EBDE2B5}"/>
              </a:ext>
            </a:extLst>
          </p:cNvPr>
          <p:cNvSpPr>
            <a:spLocks noGrp="1"/>
          </p:cNvSpPr>
          <p:nvPr>
            <p:ph type="title"/>
          </p:nvPr>
        </p:nvSpPr>
        <p:spPr>
          <a:xfrm>
            <a:off x="838200" y="972000"/>
            <a:ext cx="10515600" cy="720000"/>
          </a:xfrm>
          <a:prstGeom prst="rect">
            <a:avLst/>
          </a:prstGeom>
        </p:spPr>
        <p:txBody>
          <a:bodyPr vert="horz" lIns="91440" tIns="45720" rIns="91440" bIns="45720" rtlCol="0" anchor="ctr">
            <a:normAutofit/>
          </a:bodyPr>
          <a:lstStyle/>
          <a:p>
            <a:r>
              <a:rPr lang="nl-NL" dirty="0"/>
              <a:t>Klik om stijl te bewerken</a:t>
            </a:r>
          </a:p>
        </p:txBody>
      </p:sp>
      <p:sp>
        <p:nvSpPr>
          <p:cNvPr id="3" name="Tijdelijke aanduiding voor tekst 2">
            <a:extLst>
              <a:ext uri="{FF2B5EF4-FFF2-40B4-BE49-F238E27FC236}">
                <a16:creationId xmlns:a16="http://schemas.microsoft.com/office/drawing/2014/main" id="{F5868F1A-5F53-5020-4863-2ED66CBD7E1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a:extLst>
              <a:ext uri="{FF2B5EF4-FFF2-40B4-BE49-F238E27FC236}">
                <a16:creationId xmlns:a16="http://schemas.microsoft.com/office/drawing/2014/main" id="{5E0E5366-8241-905F-82A9-139A181AB25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rgbClr val="39870C"/>
                </a:solidFill>
              </a:defRPr>
            </a:lvl1pPr>
          </a:lstStyle>
          <a:p>
            <a:endParaRPr lang="nl-NL"/>
          </a:p>
        </p:txBody>
      </p:sp>
      <p:sp>
        <p:nvSpPr>
          <p:cNvPr id="5" name="Tijdelijke aanduiding voor voettekst 4">
            <a:extLst>
              <a:ext uri="{FF2B5EF4-FFF2-40B4-BE49-F238E27FC236}">
                <a16:creationId xmlns:a16="http://schemas.microsoft.com/office/drawing/2014/main" id="{9B44C8FE-8336-413E-4571-4B2BE66FC40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rgbClr val="39870C"/>
                </a:solidFill>
              </a:defRPr>
            </a:lvl1pPr>
          </a:lstStyle>
          <a:p>
            <a:r>
              <a:rPr lang="nl-NL" dirty="0"/>
              <a:t>Ontwikkelingen DSO – IPLO Schakeldag 8 oktober 2026</a:t>
            </a:r>
          </a:p>
        </p:txBody>
      </p:sp>
      <p:sp>
        <p:nvSpPr>
          <p:cNvPr id="6" name="Tijdelijke aanduiding voor dianummer 5">
            <a:extLst>
              <a:ext uri="{FF2B5EF4-FFF2-40B4-BE49-F238E27FC236}">
                <a16:creationId xmlns:a16="http://schemas.microsoft.com/office/drawing/2014/main" id="{3ECC67C6-A184-E942-C051-A4893D47810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rgbClr val="39870C"/>
                </a:solidFill>
              </a:defRPr>
            </a:lvl1pPr>
          </a:lstStyle>
          <a:p>
            <a:fld id="{E5B41E77-2ED6-4F5D-B8AA-0CE944F51988}" type="slidenum">
              <a:rPr lang="nl-NL" smtClean="0"/>
              <a:pPr/>
              <a:t>‹nr.›</a:t>
            </a:fld>
            <a:endParaRPr lang="nl-NL"/>
          </a:p>
        </p:txBody>
      </p:sp>
      <p:pic>
        <p:nvPicPr>
          <p:cNvPr id="7" name="Afbeelding 6" descr="RO_RWS_Aan de slag met_pos_RGB.eps">
            <a:extLst>
              <a:ext uri="{FF2B5EF4-FFF2-40B4-BE49-F238E27FC236}">
                <a16:creationId xmlns:a16="http://schemas.microsoft.com/office/drawing/2014/main" id="{C69873BA-FD37-9226-13E8-A207BC774851}"/>
              </a:ext>
            </a:extLst>
          </p:cNvPr>
          <p:cNvPicPr>
            <a:picLocks noChangeAspect="1"/>
          </p:cNvPicPr>
          <p:nvPr userDrawn="1"/>
        </p:nvPicPr>
        <p:blipFill>
          <a:blip r:embed="rId5">
            <a:extLst>
              <a:ext uri="{28A0092B-C50C-407E-A947-70E740481C1C}">
                <a14:useLocalDpi xmlns:a14="http://schemas.microsoft.com/office/drawing/2010/main" val="0"/>
              </a:ext>
            </a:extLst>
          </a:blip>
          <a:srcRect l="-1215" t="12831" r="77286" b="21297"/>
          <a:stretch>
            <a:fillRect/>
          </a:stretch>
        </p:blipFill>
        <p:spPr>
          <a:xfrm>
            <a:off x="0" y="0"/>
            <a:ext cx="1009650" cy="821532"/>
          </a:xfrm>
          <a:prstGeom prst="rect">
            <a:avLst/>
          </a:prstGeom>
        </p:spPr>
      </p:pic>
    </p:spTree>
    <p:extLst>
      <p:ext uri="{BB962C8B-B14F-4D97-AF65-F5344CB8AC3E}">
        <p14:creationId xmlns:p14="http://schemas.microsoft.com/office/powerpoint/2010/main" val="2901704644"/>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9" r:id="rId3"/>
  </p:sldLayoutIdLst>
  <p:hf sldNum="0" hdr="0" dt="0"/>
  <p:txStyles>
    <p:titleStyle>
      <a:lvl1pPr algn="l" defTabSz="914400" rtl="0" eaLnBrk="1" latinLnBrk="0" hangingPunct="1">
        <a:lnSpc>
          <a:spcPct val="90000"/>
        </a:lnSpc>
        <a:spcBef>
          <a:spcPct val="0"/>
        </a:spcBef>
        <a:buNone/>
        <a:defRPr sz="2800" kern="1200">
          <a:solidFill>
            <a:srgbClr val="275937"/>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9191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9191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9191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9191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9191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JU-Free)"/>
          <p:cNvSpPr>
            <a:spLocks noGrp="1"/>
          </p:cNvSpPr>
          <p:nvPr>
            <p:ph type="title"/>
          </p:nvPr>
        </p:nvSpPr>
        <p:spPr>
          <a:xfrm>
            <a:off x="685800" y="673100"/>
            <a:ext cx="10820400" cy="901700"/>
          </a:xfrm>
          <a:prstGeom prst="rect">
            <a:avLst/>
          </a:prstGeom>
        </p:spPr>
        <p:txBody>
          <a:bodyPr vert="horz" lIns="0" tIns="0" rIns="0" bIns="0" rtlCol="0" anchor="t">
            <a:noAutofit/>
          </a:bodyPr>
          <a:lstStyle/>
          <a:p>
            <a:r>
              <a:rPr lang="nl-NL"/>
              <a:t>[Titel]</a:t>
            </a:r>
            <a:endParaRPr lang="nl-NL" dirty="0"/>
          </a:p>
        </p:txBody>
      </p:sp>
      <p:sp>
        <p:nvSpPr>
          <p:cNvPr id="3" name="Placeholder 2[PHJU] (JU-Free)"/>
          <p:cNvSpPr>
            <a:spLocks noGrp="1"/>
          </p:cNvSpPr>
          <p:nvPr>
            <p:ph type="body" idx="1"/>
          </p:nvPr>
        </p:nvSpPr>
        <p:spPr>
          <a:xfrm>
            <a:off x="685800" y="1752600"/>
            <a:ext cx="10820400" cy="4013200"/>
          </a:xfrm>
          <a:prstGeom prst="rect">
            <a:avLst/>
          </a:prstGeom>
        </p:spPr>
        <p:txBody>
          <a:bodyPr vert="horz" lIns="0" tIns="0" rIns="0" bIns="0" rtlCol="0">
            <a:noAutofit/>
          </a:bodyPr>
          <a:lstStyle/>
          <a:p>
            <a:pPr lvl="0"/>
            <a:r>
              <a:rPr lang="nl-NL"/>
              <a:t>[Tekst]</a:t>
            </a:r>
            <a:endParaRPr lang="nl-NL" dirty="0"/>
          </a:p>
        </p:txBody>
      </p:sp>
      <p:sp>
        <p:nvSpPr>
          <p:cNvPr id="4" name="Date Placeholder 3 (JU-Free)"/>
          <p:cNvSpPr>
            <a:spLocks noGrp="1"/>
          </p:cNvSpPr>
          <p:nvPr>
            <p:ph type="dt" sz="half" idx="2"/>
          </p:nvPr>
        </p:nvSpPr>
        <p:spPr>
          <a:xfrm>
            <a:off x="10744200" y="6553200"/>
            <a:ext cx="762000" cy="254000"/>
          </a:xfrm>
          <a:prstGeom prst="rect">
            <a:avLst/>
          </a:prstGeom>
        </p:spPr>
        <p:txBody>
          <a:bodyPr vert="horz" lIns="0" tIns="0" rIns="0" bIns="0" rtlCol="0" anchor="t">
            <a:noAutofit/>
          </a:bodyPr>
          <a:lstStyle>
            <a:lvl1pPr algn="r">
              <a:defRPr sz="700">
                <a:solidFill>
                  <a:schemeClr val="tx1"/>
                </a:solidFill>
              </a:defRPr>
            </a:lvl1pPr>
          </a:lstStyle>
          <a:p>
            <a:endParaRPr lang="nl-NL" dirty="0"/>
          </a:p>
        </p:txBody>
      </p:sp>
      <p:sp>
        <p:nvSpPr>
          <p:cNvPr id="5" name="Footer Placeholder 4 (JU-Free)"/>
          <p:cNvSpPr>
            <a:spLocks noGrp="1"/>
          </p:cNvSpPr>
          <p:nvPr>
            <p:ph type="ftr" sz="quarter" idx="3"/>
          </p:nvPr>
        </p:nvSpPr>
        <p:spPr>
          <a:xfrm>
            <a:off x="3073400" y="6553200"/>
            <a:ext cx="6045200" cy="254000"/>
          </a:xfrm>
          <a:prstGeom prst="rect">
            <a:avLst/>
          </a:prstGeom>
        </p:spPr>
        <p:txBody>
          <a:bodyPr vert="horz" lIns="0" tIns="0" rIns="0" bIns="0" rtlCol="0" anchor="t">
            <a:noAutofit/>
          </a:bodyPr>
          <a:lstStyle>
            <a:lvl1pPr algn="ctr">
              <a:defRPr sz="700">
                <a:solidFill>
                  <a:schemeClr val="tx1"/>
                </a:solidFill>
              </a:defRPr>
            </a:lvl1pPr>
          </a:lstStyle>
          <a:p>
            <a:r>
              <a:rPr lang="nl-NL" dirty="0"/>
              <a:t>Ontwikkelingen DSO – IPLO Schakeldag 8 oktober 2026</a:t>
            </a:r>
          </a:p>
        </p:txBody>
      </p:sp>
      <p:sp>
        <p:nvSpPr>
          <p:cNvPr id="6" name="Slide Number Placeholder 5 (JU-Free)"/>
          <p:cNvSpPr>
            <a:spLocks noGrp="1"/>
          </p:cNvSpPr>
          <p:nvPr>
            <p:ph type="sldNum" sz="quarter" idx="4"/>
          </p:nvPr>
        </p:nvSpPr>
        <p:spPr>
          <a:xfrm>
            <a:off x="11569700" y="6553200"/>
            <a:ext cx="393700" cy="254000"/>
          </a:xfrm>
          <a:prstGeom prst="rect">
            <a:avLst/>
          </a:prstGeom>
        </p:spPr>
        <p:txBody>
          <a:bodyPr vert="horz" lIns="0" tIns="0" rIns="0" bIns="0" rtlCol="0" anchor="t">
            <a:noAutofit/>
          </a:bodyPr>
          <a:lstStyle>
            <a:lvl1pPr algn="r">
              <a:defRPr sz="700">
                <a:solidFill>
                  <a:schemeClr val="tx1"/>
                </a:solidFill>
              </a:defRPr>
            </a:lvl1pPr>
          </a:lstStyle>
          <a:p>
            <a:fld id="{8F18802B-E4C7-4B2D-B37A-6B7CC3C134EA}" type="slidenum">
              <a:rPr lang="nl-NL" smtClean="0"/>
              <a:pPr/>
              <a:t>‹nr.›</a:t>
            </a:fld>
            <a:endParaRPr lang="nl-NL" dirty="0"/>
          </a:p>
        </p:txBody>
      </p:sp>
      <p:sp>
        <p:nvSpPr>
          <p:cNvPr id="7" name="Rectangle 6 (JU-Free)">
            <a:extLst>
              <a:ext uri="{FF2B5EF4-FFF2-40B4-BE49-F238E27FC236}">
                <a16:creationId xmlns:a16="http://schemas.microsoft.com/office/drawing/2014/main" id="{CCC9528B-0FC2-BE8A-AE48-14B2AB32B0F2}"/>
              </a:ext>
            </a:extLst>
          </p:cNvPr>
          <p:cNvSpPr>
            <a:spLocks/>
          </p:cNvSpPr>
          <p:nvPr userDrawn="1"/>
        </p:nvSpPr>
        <p:spPr>
          <a:xfrm>
            <a:off x="228600" y="6553200"/>
            <a:ext cx="2921000" cy="254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700" b="1" noProof="1">
                <a:solidFill>
                  <a:schemeClr val="tx1"/>
                </a:solidFill>
                <a:latin typeface="+mj-lt"/>
              </a:rPr>
              <a:t>Ministerie van Binnenlandse Zaken en Koninkrijksrelaties</a:t>
            </a:r>
          </a:p>
        </p:txBody>
      </p:sp>
    </p:spTree>
    <p:extLst>
      <p:ext uri="{BB962C8B-B14F-4D97-AF65-F5344CB8AC3E}">
        <p14:creationId xmlns:p14="http://schemas.microsoft.com/office/powerpoint/2010/main" val="2877326908"/>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Lst>
  <p:hf sldNum="0" hdr="0" dt="0"/>
  <p:txStyles>
    <p:titleStyle>
      <a:lvl1pPr algn="l" defTabSz="914400" rtl="0" eaLnBrk="1" latinLnBrk="0" hangingPunct="1">
        <a:lnSpc>
          <a:spcPct val="87000"/>
        </a:lnSpc>
        <a:spcBef>
          <a:spcPct val="0"/>
        </a:spcBef>
        <a:buNone/>
        <a:defRPr sz="3600" b="0" kern="1200">
          <a:solidFill>
            <a:schemeClr val="tx1"/>
          </a:solidFill>
          <a:latin typeface="+mj-lt"/>
          <a:ea typeface="+mj-ea"/>
          <a:cs typeface="+mj-cs"/>
        </a:defRPr>
      </a:lvl1pPr>
    </p:titleStyle>
    <p:bodyStyle>
      <a:lvl1pPr marL="162000" indent="-162000" algn="l" defTabSz="914400" rtl="0" eaLnBrk="1" latinLnBrk="0" hangingPunct="1">
        <a:lnSpc>
          <a:spcPct val="105000"/>
        </a:lnSpc>
        <a:spcBef>
          <a:spcPts val="900"/>
        </a:spcBef>
        <a:buFont typeface="RijksSansTT ExtraBold" panose="020B0904010101010104" pitchFamily="34" charset="0"/>
        <a:buChar char="•"/>
        <a:defRPr sz="1700" kern="1200">
          <a:solidFill>
            <a:schemeClr val="tx1"/>
          </a:solidFill>
          <a:latin typeface="+mn-lt"/>
          <a:ea typeface="+mn-ea"/>
          <a:cs typeface="+mn-cs"/>
        </a:defRPr>
      </a:lvl1pPr>
      <a:lvl2pPr marL="324000" indent="-162000" algn="l" defTabSz="914400" rtl="0" eaLnBrk="1" latinLnBrk="0" hangingPunct="1">
        <a:lnSpc>
          <a:spcPct val="105000"/>
        </a:lnSpc>
        <a:spcBef>
          <a:spcPts val="900"/>
        </a:spcBef>
        <a:buFont typeface="RijksSansTT ExtraBold" panose="020B0904010101010104" pitchFamily="34" charset="0"/>
        <a:buChar char="-"/>
        <a:defRPr sz="1700" kern="1200" baseline="0">
          <a:solidFill>
            <a:schemeClr val="tx1"/>
          </a:solidFill>
          <a:latin typeface="+mn-lt"/>
          <a:ea typeface="+mn-ea"/>
          <a:cs typeface="+mn-cs"/>
        </a:defRPr>
      </a:lvl2pPr>
      <a:lvl3pPr marL="486000" indent="-162000" algn="l" defTabSz="914400" rtl="0" eaLnBrk="1" latinLnBrk="0" hangingPunct="1">
        <a:lnSpc>
          <a:spcPct val="105000"/>
        </a:lnSpc>
        <a:spcBef>
          <a:spcPts val="900"/>
        </a:spcBef>
        <a:buFont typeface="RijksSansTT ExtraBold" panose="020B0904010101010104" pitchFamily="34" charset="0"/>
        <a:buChar char="&gt;"/>
        <a:defRPr sz="1700" kern="1200">
          <a:solidFill>
            <a:schemeClr val="tx1"/>
          </a:solidFill>
          <a:latin typeface="+mn-lt"/>
          <a:ea typeface="+mn-ea"/>
          <a:cs typeface="+mn-cs"/>
        </a:defRPr>
      </a:lvl3pPr>
      <a:lvl4pPr marL="162000"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4pPr>
      <a:lvl5pPr marL="324000"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5pPr>
      <a:lvl6pPr marL="486000" indent="-162000" algn="l" defTabSz="914400" rtl="0" eaLnBrk="1" latinLnBrk="0" hangingPunct="1">
        <a:lnSpc>
          <a:spcPct val="105000"/>
        </a:lnSpc>
        <a:spcBef>
          <a:spcPts val="900"/>
        </a:spcBef>
        <a:buFont typeface="+mj-lt"/>
        <a:buAutoNum type="arabicPeriod"/>
        <a:defRPr sz="1700" b="0" kern="1200">
          <a:solidFill>
            <a:schemeClr val="tx1"/>
          </a:solidFill>
          <a:latin typeface="+mn-lt"/>
          <a:ea typeface="+mn-ea"/>
          <a:cs typeface="+mn-cs"/>
        </a:defRPr>
      </a:lvl6pPr>
      <a:lvl7pPr marL="0" indent="0" algn="l" defTabSz="914400" rtl="0" eaLnBrk="1" latinLnBrk="0" hangingPunct="1">
        <a:lnSpc>
          <a:spcPct val="105000"/>
        </a:lnSpc>
        <a:spcBef>
          <a:spcPts val="0"/>
        </a:spcBef>
        <a:buFont typeface="Arial" panose="020B0604020202020204" pitchFamily="34" charset="0"/>
        <a:buNone/>
        <a:defRPr sz="1700" b="0" kern="1200">
          <a:solidFill>
            <a:schemeClr val="tx1"/>
          </a:solidFill>
          <a:latin typeface="+mn-lt"/>
          <a:ea typeface="+mn-ea"/>
          <a:cs typeface="+mn-cs"/>
        </a:defRPr>
      </a:lvl7pPr>
      <a:lvl8pPr marL="0" indent="0" algn="l" defTabSz="914400" rtl="0" eaLnBrk="1" latinLnBrk="0" hangingPunct="1">
        <a:lnSpc>
          <a:spcPct val="105000"/>
        </a:lnSpc>
        <a:spcBef>
          <a:spcPts val="900"/>
        </a:spcBef>
        <a:buFont typeface="Arial" panose="020B0604020202020204" pitchFamily="34" charset="0"/>
        <a:buNone/>
        <a:defRPr sz="1700" b="1" kern="1200">
          <a:solidFill>
            <a:schemeClr val="tx1"/>
          </a:solidFill>
          <a:latin typeface="+mj-lt"/>
          <a:ea typeface="+mn-ea"/>
          <a:cs typeface="+mn-cs"/>
        </a:defRPr>
      </a:lvl8pPr>
      <a:lvl9pPr marL="162000" indent="0" algn="l" defTabSz="914400" rtl="0" eaLnBrk="1" latinLnBrk="0" hangingPunct="1">
        <a:lnSpc>
          <a:spcPct val="105000"/>
        </a:lnSpc>
        <a:spcBef>
          <a:spcPts val="0"/>
        </a:spcBef>
        <a:buFont typeface="Arial" panose="020B0604020202020204" pitchFamily="34" charset="0"/>
        <a:buNone/>
        <a:defRPr sz="1700" kern="1200">
          <a:solidFill>
            <a:schemeClr val="tx1"/>
          </a:solidFill>
          <a:latin typeface="+mn-lt"/>
          <a:ea typeface="+mn-ea"/>
          <a:cs typeface="+mn-cs"/>
        </a:defRPr>
      </a:lvl9pPr>
    </p:bodyStyle>
    <p:otherStyle>
      <a:defPPr>
        <a:defRPr lang="nl-NL"/>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300" kern="1200">
          <a:solidFill>
            <a:schemeClr val="tx1"/>
          </a:solidFill>
          <a:latin typeface="+mn-lt"/>
          <a:ea typeface="+mn-ea"/>
          <a:cs typeface="+mn-cs"/>
        </a:defRPr>
      </a:lvl2pPr>
      <a:lvl3pPr marL="914400" algn="l" defTabSz="914400" rtl="0" eaLnBrk="1" latinLnBrk="0" hangingPunct="1">
        <a:defRPr sz="1300" kern="1200">
          <a:solidFill>
            <a:schemeClr val="tx1"/>
          </a:solidFill>
          <a:latin typeface="+mn-lt"/>
          <a:ea typeface="+mn-ea"/>
          <a:cs typeface="+mn-cs"/>
        </a:defRPr>
      </a:lvl3pPr>
      <a:lvl4pPr marL="1371600" algn="l" defTabSz="914400" rtl="0" eaLnBrk="1" latinLnBrk="0" hangingPunct="1">
        <a:defRPr sz="1300" kern="1200">
          <a:solidFill>
            <a:schemeClr val="tx1"/>
          </a:solidFill>
          <a:latin typeface="+mn-lt"/>
          <a:ea typeface="+mn-ea"/>
          <a:cs typeface="+mn-cs"/>
        </a:defRPr>
      </a:lvl4pPr>
      <a:lvl5pPr marL="1828800" algn="l" defTabSz="914400" rtl="0" eaLnBrk="1" latinLnBrk="0" hangingPunct="1">
        <a:defRPr sz="1300" kern="1200">
          <a:solidFill>
            <a:schemeClr val="tx1"/>
          </a:solidFill>
          <a:latin typeface="+mn-lt"/>
          <a:ea typeface="+mn-ea"/>
          <a:cs typeface="+mn-cs"/>
        </a:defRPr>
      </a:lvl5pPr>
      <a:lvl6pPr marL="2286000" algn="l" defTabSz="914400" rtl="0" eaLnBrk="1" latinLnBrk="0" hangingPunct="1">
        <a:defRPr sz="1300" kern="1200">
          <a:solidFill>
            <a:schemeClr val="tx1"/>
          </a:solidFill>
          <a:latin typeface="+mn-lt"/>
          <a:ea typeface="+mn-ea"/>
          <a:cs typeface="+mn-cs"/>
        </a:defRPr>
      </a:lvl6pPr>
      <a:lvl7pPr marL="2743200" algn="l" defTabSz="914400" rtl="0" eaLnBrk="1" latinLnBrk="0" hangingPunct="1">
        <a:defRPr sz="1300" kern="1200">
          <a:solidFill>
            <a:schemeClr val="tx1"/>
          </a:solidFill>
          <a:latin typeface="+mn-lt"/>
          <a:ea typeface="+mn-ea"/>
          <a:cs typeface="+mn-cs"/>
        </a:defRPr>
      </a:lvl7pPr>
      <a:lvl8pPr marL="3200400" algn="l" defTabSz="914400" rtl="0" eaLnBrk="1" latinLnBrk="0" hangingPunct="1">
        <a:defRPr sz="1300" kern="1200">
          <a:solidFill>
            <a:schemeClr val="tx1"/>
          </a:solidFill>
          <a:latin typeface="+mn-lt"/>
          <a:ea typeface="+mn-ea"/>
          <a:cs typeface="+mn-cs"/>
        </a:defRPr>
      </a:lvl8pPr>
      <a:lvl9pPr marL="3657600" algn="l" defTabSz="914400" rtl="0" eaLnBrk="1" latinLnBrk="0" hangingPunct="1">
        <a:defRPr sz="13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sv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3" Type="http://schemas.openxmlformats.org/officeDocument/2006/relationships/hyperlink" Target="https://iplo.nl/digitaal-stelsel/documenten/visie-globaal-programma-eisen-doelarchitectuur/" TargetMode="External"/><Relationship Id="rId7"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3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3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3.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33.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31.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33.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3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3.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34.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28.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3" Type="http://schemas.openxmlformats.org/officeDocument/2006/relationships/hyperlink" Target="https://iplo.nl/digitaal-stelsel/ontwikkeling-planning-beheer/" TargetMode="External"/><Relationship Id="rId2" Type="http://schemas.openxmlformats.org/officeDocument/2006/relationships/notesSlide" Target="../notesSlides/notesSlide16.xml"/><Relationship Id="rId1" Type="http://schemas.openxmlformats.org/officeDocument/2006/relationships/slideLayout" Target="../slideLayouts/slideLayout28.xml"/><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28.xml"/><Relationship Id="rId4" Type="http://schemas.openxmlformats.org/officeDocument/2006/relationships/hyperlink" Target="https://iplo.nl/digitaal-stelsel/ontwikkeling-planning-beheer/prognose-ontwikkeling-dso/"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28.xml"/><Relationship Id="rId5" Type="http://schemas.openxmlformats.org/officeDocument/2006/relationships/hyperlink" Target="https://iplo.nl/digitaal-stelsel/ontwikkeling-planning-beheer/prognose-ontwikkeling-dso/" TargetMode="External"/><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30.xml"/></Relationships>
</file>

<file path=ppt/slides/_rels/slide21.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30.xml"/></Relationships>
</file>

<file path=ppt/slides/_rels/slide22.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30.xml"/></Relationships>
</file>

<file path=ppt/slides/_rels/slide23.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30.xml"/></Relationships>
</file>

<file path=ppt/slides/_rels/slide24.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30.xml"/></Relationships>
</file>

<file path=ppt/slides/_rels/slide2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3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8.xml"/></Relationships>
</file>

<file path=ppt/slides/_rels/slide27.xml.rels><?xml version="1.0" encoding="UTF-8" standalone="yes"?>
<Relationships xmlns="http://schemas.openxmlformats.org/package/2006/relationships"><Relationship Id="rId3" Type="http://schemas.openxmlformats.org/officeDocument/2006/relationships/hyperlink" Target="http://www.iplo.nl/" TargetMode="External"/><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hyperlink" Target="https://iplo.nl/digitaal-stelsel/iplo-update-dso/" TargetMode="External"/><Relationship Id="rId5" Type="http://schemas.openxmlformats.org/officeDocument/2006/relationships/hyperlink" Target="https://iplo.nl/over-ons/informatiepunt-leefomgeving/" TargetMode="External"/><Relationship Id="rId4" Type="http://schemas.openxmlformats.org/officeDocument/2006/relationships/hyperlink" Target="https://iplo.nl/contact/vragenformulier/"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AD3BF0-ACA4-1927-A6AB-4E952B865520}"/>
              </a:ext>
            </a:extLst>
          </p:cNvPr>
          <p:cNvSpPr>
            <a:spLocks noGrp="1"/>
          </p:cNvSpPr>
          <p:nvPr>
            <p:ph type="ctrTitle"/>
          </p:nvPr>
        </p:nvSpPr>
        <p:spPr/>
        <p:txBody>
          <a:bodyPr>
            <a:normAutofit/>
          </a:bodyPr>
          <a:lstStyle/>
          <a:p>
            <a:r>
              <a:rPr lang="nl-NL" dirty="0">
                <a:latin typeface="Asap SemiBold" pitchFamily="2" charset="77"/>
              </a:rPr>
              <a:t>SCHAKELDAGEN</a:t>
            </a:r>
            <a:endParaRPr lang="nl-NL" dirty="0"/>
          </a:p>
        </p:txBody>
      </p:sp>
      <p:sp>
        <p:nvSpPr>
          <p:cNvPr id="3" name="Ondertitel 2">
            <a:extLst>
              <a:ext uri="{FF2B5EF4-FFF2-40B4-BE49-F238E27FC236}">
                <a16:creationId xmlns:a16="http://schemas.microsoft.com/office/drawing/2014/main" id="{D2E292AD-FBC0-FB9A-6E6D-AB5DA7509130}"/>
              </a:ext>
            </a:extLst>
          </p:cNvPr>
          <p:cNvSpPr>
            <a:spLocks noGrp="1"/>
          </p:cNvSpPr>
          <p:nvPr>
            <p:ph type="subTitle" idx="1"/>
          </p:nvPr>
        </p:nvSpPr>
        <p:spPr/>
        <p:txBody>
          <a:bodyPr>
            <a:normAutofit/>
          </a:bodyPr>
          <a:lstStyle/>
          <a:p>
            <a:r>
              <a:rPr lang="nl-NL" dirty="0"/>
              <a:t>IPLO komt naar je toe</a:t>
            </a:r>
          </a:p>
          <a:p>
            <a:endParaRPr lang="nl-NL" dirty="0"/>
          </a:p>
        </p:txBody>
      </p:sp>
      <p:sp>
        <p:nvSpPr>
          <p:cNvPr id="4" name="Tijdelijke aanduiding voor tekst 3">
            <a:extLst>
              <a:ext uri="{FF2B5EF4-FFF2-40B4-BE49-F238E27FC236}">
                <a16:creationId xmlns:a16="http://schemas.microsoft.com/office/drawing/2014/main" id="{07816960-8513-3084-A280-BED8490258A5}"/>
              </a:ext>
            </a:extLst>
          </p:cNvPr>
          <p:cNvSpPr>
            <a:spLocks noGrp="1"/>
          </p:cNvSpPr>
          <p:nvPr>
            <p:ph type="body" sz="quarter" idx="10"/>
          </p:nvPr>
        </p:nvSpPr>
        <p:spPr/>
        <p:txBody>
          <a:bodyPr>
            <a:normAutofit/>
          </a:bodyPr>
          <a:lstStyle/>
          <a:p>
            <a:r>
              <a:rPr lang="nl-NL" dirty="0"/>
              <a:t>TBO/SBO 2026</a:t>
            </a:r>
          </a:p>
        </p:txBody>
      </p:sp>
      <p:sp>
        <p:nvSpPr>
          <p:cNvPr id="6" name="Rechthoek 5">
            <a:extLst>
              <a:ext uri="{FF2B5EF4-FFF2-40B4-BE49-F238E27FC236}">
                <a16:creationId xmlns:a16="http://schemas.microsoft.com/office/drawing/2014/main" id="{6431AA7B-EF7D-F335-E7BC-4CD50793B3DE}"/>
              </a:ext>
            </a:extLst>
          </p:cNvPr>
          <p:cNvSpPr/>
          <p:nvPr/>
        </p:nvSpPr>
        <p:spPr>
          <a:xfrm>
            <a:off x="540155" y="4940317"/>
            <a:ext cx="5100387" cy="1351214"/>
          </a:xfrm>
          <a:prstGeom prst="rect">
            <a:avLst/>
          </a:prstGeom>
          <a:solidFill>
            <a:srgbClr val="F367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800" dirty="0"/>
              <a:t>Donderdag 5 november 2026</a:t>
            </a:r>
          </a:p>
          <a:p>
            <a:pPr algn="ctr"/>
            <a:r>
              <a:rPr lang="nl-NL" sz="2800" dirty="0"/>
              <a:t>Hoofddorp</a:t>
            </a:r>
          </a:p>
        </p:txBody>
      </p:sp>
    </p:spTree>
    <p:extLst>
      <p:ext uri="{BB962C8B-B14F-4D97-AF65-F5344CB8AC3E}">
        <p14:creationId xmlns:p14="http://schemas.microsoft.com/office/powerpoint/2010/main" val="3716033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D44AC8-8CD1-C95C-A1B0-0873C1528B64}"/>
              </a:ext>
              <a:ext uri="{C183D7F6-B498-43B3-948B-1728B52AA6E4}">
                <adec:decorative xmlns:adec="http://schemas.microsoft.com/office/drawing/2017/decorative" val="1"/>
              </a:ext>
            </a:extLst>
          </p:cNvPr>
          <p:cNvSpPr>
            <a:spLocks noGrp="1"/>
          </p:cNvSpPr>
          <p:nvPr>
            <p:ph type="ctrTitle"/>
          </p:nvPr>
        </p:nvSpPr>
        <p:spPr>
          <a:xfrm>
            <a:off x="571500" y="1679643"/>
            <a:ext cx="5380037" cy="1960550"/>
          </a:xfrm>
        </p:spPr>
        <p:txBody>
          <a:bodyPr/>
          <a:lstStyle/>
          <a:p>
            <a:r>
              <a:rPr lang="nl-NL" dirty="0"/>
              <a:t>Ontwikkelingen Digitaal Stelsel Omgevingswet (DSO)</a:t>
            </a:r>
          </a:p>
        </p:txBody>
      </p:sp>
      <p:sp>
        <p:nvSpPr>
          <p:cNvPr id="3" name="Ondertitel 2">
            <a:extLst>
              <a:ext uri="{FF2B5EF4-FFF2-40B4-BE49-F238E27FC236}">
                <a16:creationId xmlns:a16="http://schemas.microsoft.com/office/drawing/2014/main" id="{8A4D444E-EB53-FA99-B39F-7A0B1685362B}"/>
              </a:ext>
              <a:ext uri="{C183D7F6-B498-43B3-948B-1728B52AA6E4}">
                <adec:decorative xmlns:adec="http://schemas.microsoft.com/office/drawing/2017/decorative" val="1"/>
              </a:ext>
            </a:extLst>
          </p:cNvPr>
          <p:cNvSpPr>
            <a:spLocks noGrp="1"/>
          </p:cNvSpPr>
          <p:nvPr>
            <p:ph type="subTitle" idx="1"/>
          </p:nvPr>
        </p:nvSpPr>
        <p:spPr>
          <a:xfrm>
            <a:off x="571500" y="3821295"/>
            <a:ext cx="5524500" cy="672596"/>
          </a:xfrm>
        </p:spPr>
        <p:txBody>
          <a:bodyPr/>
          <a:lstStyle/>
          <a:p>
            <a:r>
              <a:rPr lang="nl-NL" sz="1800" dirty="0"/>
              <a:t>Hennie Genee - Strategisch Portfoliomanager DSO-LV (SBO)</a:t>
            </a:r>
          </a:p>
          <a:p>
            <a:r>
              <a:rPr lang="nl-NL" sz="1800" dirty="0"/>
              <a:t>Ron Bloksma - Business Analist DSO-LV (TBO)</a:t>
            </a:r>
          </a:p>
        </p:txBody>
      </p:sp>
      <p:pic>
        <p:nvPicPr>
          <p:cNvPr id="12" name="Picture Placeholder 11">
            <a:extLst>
              <a:ext uri="{FF2B5EF4-FFF2-40B4-BE49-F238E27FC236}">
                <a16:creationId xmlns:a16="http://schemas.microsoft.com/office/drawing/2014/main" id="{56F4A6CE-5DDB-A300-2B9A-B7AA4F9F8351}"/>
              </a:ext>
              <a:ext uri="{C183D7F6-B498-43B3-948B-1728B52AA6E4}">
                <adec:decorative xmlns:adec="http://schemas.microsoft.com/office/drawing/2017/decorative" val="1"/>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p:pic>
      <p:sp>
        <p:nvSpPr>
          <p:cNvPr id="5" name="Tijdelijke aanduiding voor voettekst 4">
            <a:extLst>
              <a:ext uri="{FF2B5EF4-FFF2-40B4-BE49-F238E27FC236}">
                <a16:creationId xmlns:a16="http://schemas.microsoft.com/office/drawing/2014/main" id="{0E77D1C3-96F6-B50B-BCC2-7737B0870B43}"/>
              </a:ext>
              <a:ext uri="{C183D7F6-B498-43B3-948B-1728B52AA6E4}">
                <adec:decorative xmlns:adec="http://schemas.microsoft.com/office/drawing/2017/decorative" val="1"/>
              </a:ext>
            </a:extLst>
          </p:cNvPr>
          <p:cNvSpPr>
            <a:spLocks noGrp="1"/>
          </p:cNvSpPr>
          <p:nvPr>
            <p:ph type="ftr" sz="quarter" idx="11"/>
          </p:nvPr>
        </p:nvSpPr>
        <p:spPr/>
        <p:txBody>
          <a:bodyPr/>
          <a:lstStyle/>
          <a:p>
            <a:r>
              <a:rPr lang="nl-NL" dirty="0"/>
              <a:t>Ontwikkelingen DSO – IPLO Schakeldag, 5 november 2026</a:t>
            </a:r>
          </a:p>
        </p:txBody>
      </p:sp>
    </p:spTree>
    <p:extLst>
      <p:ext uri="{BB962C8B-B14F-4D97-AF65-F5344CB8AC3E}">
        <p14:creationId xmlns:p14="http://schemas.microsoft.com/office/powerpoint/2010/main" val="29612172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2EA5AA29-1FC0-B16D-0950-E0E90A3E84D3}"/>
              </a:ext>
              <a:ext uri="{C183D7F6-B498-43B3-948B-1728B52AA6E4}">
                <adec:decorative xmlns:adec="http://schemas.microsoft.com/office/drawing/2017/decorative" val="1"/>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0491" r="20491"/>
          <a:stretch>
            <a:fillRect/>
          </a:stretch>
        </p:blipFill>
        <p:spPr/>
      </p:pic>
      <p:sp>
        <p:nvSpPr>
          <p:cNvPr id="3" name="Titel 2">
            <a:extLst>
              <a:ext uri="{FF2B5EF4-FFF2-40B4-BE49-F238E27FC236}">
                <a16:creationId xmlns:a16="http://schemas.microsoft.com/office/drawing/2014/main" id="{D10718BE-BCD3-76A2-0136-0DB1BD7E1797}"/>
              </a:ext>
              <a:ext uri="{C183D7F6-B498-43B3-948B-1728B52AA6E4}">
                <adec:decorative xmlns:adec="http://schemas.microsoft.com/office/drawing/2017/decorative" val="1"/>
              </a:ext>
            </a:extLst>
          </p:cNvPr>
          <p:cNvSpPr>
            <a:spLocks noGrp="1"/>
          </p:cNvSpPr>
          <p:nvPr>
            <p:ph type="ctrTitle"/>
          </p:nvPr>
        </p:nvSpPr>
        <p:spPr/>
        <p:txBody>
          <a:bodyPr/>
          <a:lstStyle/>
          <a:p>
            <a:r>
              <a:rPr lang="nl-NL"/>
              <a:t>Ontwikkelingen DSO</a:t>
            </a:r>
            <a:endParaRPr lang="nl-NL" dirty="0"/>
          </a:p>
        </p:txBody>
      </p:sp>
      <p:sp>
        <p:nvSpPr>
          <p:cNvPr id="4" name="Ondertitel 3">
            <a:extLst>
              <a:ext uri="{FF2B5EF4-FFF2-40B4-BE49-F238E27FC236}">
                <a16:creationId xmlns:a16="http://schemas.microsoft.com/office/drawing/2014/main" id="{5E91E8BC-D1F5-6824-8B2A-7033FDD422E4}"/>
              </a:ext>
              <a:ext uri="{C183D7F6-B498-43B3-948B-1728B52AA6E4}">
                <adec:decorative xmlns:adec="http://schemas.microsoft.com/office/drawing/2017/decorative" val="1"/>
              </a:ext>
            </a:extLst>
          </p:cNvPr>
          <p:cNvSpPr>
            <a:spLocks noGrp="1"/>
          </p:cNvSpPr>
          <p:nvPr>
            <p:ph type="subTitle" idx="1"/>
          </p:nvPr>
        </p:nvSpPr>
        <p:spPr/>
        <p:txBody>
          <a:bodyPr/>
          <a:lstStyle/>
          <a:p>
            <a:pPr>
              <a:buFont typeface="+mj-lt"/>
              <a:buAutoNum type="alphaUcPeriod"/>
            </a:pPr>
            <a:endParaRPr lang="nl-NL"/>
          </a:p>
          <a:p>
            <a:pPr>
              <a:buFont typeface="+mj-lt"/>
              <a:buAutoNum type="alphaUcPeriod"/>
            </a:pPr>
            <a:r>
              <a:rPr lang="nl-NL" b="1"/>
              <a:t>Visie, strategische thema’s en bedrijfsfuncties</a:t>
            </a:r>
          </a:p>
          <a:p>
            <a:pPr>
              <a:buFont typeface="+mj-lt"/>
              <a:buAutoNum type="alphaUcPeriod"/>
            </a:pPr>
            <a:r>
              <a:rPr lang="nl-NL" b="1"/>
              <a:t>Ontwikkelproces: Safe Agile</a:t>
            </a:r>
          </a:p>
          <a:p>
            <a:pPr>
              <a:buFont typeface="+mj-lt"/>
              <a:buAutoNum type="alphaUcPeriod"/>
            </a:pPr>
            <a:endParaRPr lang="nl-NL"/>
          </a:p>
          <a:p>
            <a:pPr>
              <a:buFont typeface="+mj-lt"/>
              <a:buAutoNum type="alphaUcPeriod" startAt="3"/>
            </a:pPr>
            <a:r>
              <a:rPr lang="nl-NL"/>
              <a:t>‘Rolling forecast’ DSO-LV komende 6 kwartalen</a:t>
            </a:r>
          </a:p>
          <a:p>
            <a:pPr>
              <a:buFont typeface="+mj-lt"/>
              <a:buAutoNum type="alphaUcPeriod" startAt="3"/>
            </a:pPr>
            <a:r>
              <a:rPr lang="nl-NL"/>
              <a:t>Toelichting enkele grote onderwerpen Portfolio DSO-LV</a:t>
            </a:r>
            <a:endParaRPr lang="nl-NL" dirty="0"/>
          </a:p>
        </p:txBody>
      </p:sp>
      <p:sp>
        <p:nvSpPr>
          <p:cNvPr id="5" name="Tijdelijke aanduiding voor voettekst 4">
            <a:extLst>
              <a:ext uri="{FF2B5EF4-FFF2-40B4-BE49-F238E27FC236}">
                <a16:creationId xmlns:a16="http://schemas.microsoft.com/office/drawing/2014/main" id="{68BA8914-DBAC-21FF-4C04-F67D40703731}"/>
              </a:ext>
              <a:ext uri="{C183D7F6-B498-43B3-948B-1728B52AA6E4}">
                <adec:decorative xmlns:adec="http://schemas.microsoft.com/office/drawing/2017/decorative" val="1"/>
              </a:ext>
            </a:extLst>
          </p:cNvPr>
          <p:cNvSpPr>
            <a:spLocks noGrp="1"/>
          </p:cNvSpPr>
          <p:nvPr>
            <p:ph type="ftr" sz="quarter" idx="11"/>
          </p:nvPr>
        </p:nvSpPr>
        <p:spPr/>
        <p:txBody>
          <a:bodyPr/>
          <a:lstStyle/>
          <a:p>
            <a:r>
              <a:rPr lang="nl-NL" dirty="0"/>
              <a:t>Ontwikkelingen DSO – IPLO Schakeldag, 5 november 2026</a:t>
            </a:r>
          </a:p>
        </p:txBody>
      </p:sp>
      <p:pic>
        <p:nvPicPr>
          <p:cNvPr id="7" name="Graphic 6">
            <a:extLst>
              <a:ext uri="{FF2B5EF4-FFF2-40B4-BE49-F238E27FC236}">
                <a16:creationId xmlns:a16="http://schemas.microsoft.com/office/drawing/2014/main" id="{19A155F1-5830-8A7C-F921-0D44B845109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362300" y="384176"/>
            <a:ext cx="444500" cy="444500"/>
          </a:xfrm>
          <a:prstGeom prst="rect">
            <a:avLst/>
          </a:prstGeom>
        </p:spPr>
      </p:pic>
    </p:spTree>
    <p:extLst>
      <p:ext uri="{BB962C8B-B14F-4D97-AF65-F5344CB8AC3E}">
        <p14:creationId xmlns:p14="http://schemas.microsoft.com/office/powerpoint/2010/main" val="1085266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EAE3AF-4E93-9170-5F52-0AEB4EAC0CF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236A175-CA1B-EC66-1A81-CC89E66A8708}"/>
              </a:ext>
            </a:extLst>
          </p:cNvPr>
          <p:cNvSpPr>
            <a:spLocks noGrp="1"/>
          </p:cNvSpPr>
          <p:nvPr>
            <p:ph type="title"/>
          </p:nvPr>
        </p:nvSpPr>
        <p:spPr>
          <a:xfrm>
            <a:off x="708659" y="566420"/>
            <a:ext cx="10545945" cy="3591629"/>
          </a:xfrm>
        </p:spPr>
        <p:txBody>
          <a:bodyPr/>
          <a:lstStyle/>
          <a:p>
            <a:r>
              <a:rPr lang="nl-NL" dirty="0"/>
              <a:t>(Actualisatie) Beleidsvisie DSO v0.95: </a:t>
            </a:r>
            <a:br>
              <a:rPr lang="nl-NL" dirty="0"/>
            </a:br>
            <a:r>
              <a:rPr lang="nl-NL" dirty="0"/>
              <a:t>Inhoud en stand van zaken</a:t>
            </a:r>
            <a:endParaRPr lang="nl-NL" dirty="0">
              <a:solidFill>
                <a:srgbClr val="FF0000"/>
              </a:solidFill>
            </a:endParaRPr>
          </a:p>
        </p:txBody>
      </p:sp>
      <p:pic>
        <p:nvPicPr>
          <p:cNvPr id="6" name="Afbeelding 5">
            <a:extLst>
              <a:ext uri="{FF2B5EF4-FFF2-40B4-BE49-F238E27FC236}">
                <a16:creationId xmlns:a16="http://schemas.microsoft.com/office/drawing/2014/main" id="{1FF325A9-4109-CF0E-C5CB-E5CDE2DDF3F8}"/>
              </a:ext>
            </a:extLst>
          </p:cNvPr>
          <p:cNvPicPr>
            <a:picLocks noChangeAspect="1"/>
          </p:cNvPicPr>
          <p:nvPr/>
        </p:nvPicPr>
        <p:blipFill>
          <a:blip r:embed="rId3"/>
          <a:stretch>
            <a:fillRect/>
          </a:stretch>
        </p:blipFill>
        <p:spPr>
          <a:xfrm>
            <a:off x="3646797" y="2427673"/>
            <a:ext cx="4810471" cy="2737451"/>
          </a:xfrm>
          <a:prstGeom prst="rect">
            <a:avLst/>
          </a:prstGeom>
        </p:spPr>
      </p:pic>
      <p:sp>
        <p:nvSpPr>
          <p:cNvPr id="3" name="Tijdelijke aanduiding voor voettekst 2">
            <a:extLst>
              <a:ext uri="{FF2B5EF4-FFF2-40B4-BE49-F238E27FC236}">
                <a16:creationId xmlns:a16="http://schemas.microsoft.com/office/drawing/2014/main" id="{A726A3A3-1D2C-97A1-AB1A-1DF98FA1E74D}"/>
              </a:ext>
            </a:extLst>
          </p:cNvPr>
          <p:cNvSpPr>
            <a:spLocks noGrp="1"/>
          </p:cNvSpPr>
          <p:nvPr>
            <p:ph type="ftr" sz="quarter" idx="1006"/>
          </p:nvPr>
        </p:nvSpPr>
        <p:spPr/>
        <p:txBody>
          <a:bodyPr/>
          <a:lstStyle/>
          <a:p>
            <a:r>
              <a:rPr lang="nl-NL" dirty="0"/>
              <a:t>Ontwikkelingen DSO – IPLO Schakeldag, 5 november 2026</a:t>
            </a:r>
          </a:p>
        </p:txBody>
      </p:sp>
    </p:spTree>
    <p:extLst>
      <p:ext uri="{BB962C8B-B14F-4D97-AF65-F5344CB8AC3E}">
        <p14:creationId xmlns:p14="http://schemas.microsoft.com/office/powerpoint/2010/main" val="20912973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179987-F157-C9EA-650B-AD42708DCC3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1603BA4-9811-966E-6FB6-06D46B248ACE}"/>
              </a:ext>
            </a:extLst>
          </p:cNvPr>
          <p:cNvSpPr>
            <a:spLocks noGrp="1"/>
          </p:cNvSpPr>
          <p:nvPr>
            <p:ph type="title"/>
          </p:nvPr>
        </p:nvSpPr>
        <p:spPr>
          <a:xfrm>
            <a:off x="685800" y="673100"/>
            <a:ext cx="10820400" cy="642133"/>
          </a:xfrm>
        </p:spPr>
        <p:txBody>
          <a:bodyPr/>
          <a:lstStyle/>
          <a:p>
            <a:r>
              <a:rPr lang="nl-NL" sz="3200" dirty="0"/>
              <a:t>Visie DSO </a:t>
            </a:r>
            <a:br>
              <a:rPr lang="nl-NL" sz="3200" dirty="0"/>
            </a:br>
            <a:r>
              <a:rPr lang="nl-NL" sz="3200" dirty="0"/>
              <a:t>als onderdeel van set van  </a:t>
            </a:r>
            <a:r>
              <a:rPr lang="nl-NL" sz="3200" dirty="0" err="1"/>
              <a:t>kadergevende</a:t>
            </a:r>
            <a:r>
              <a:rPr lang="nl-NL" sz="3200" dirty="0"/>
              <a:t> documenten</a:t>
            </a:r>
          </a:p>
        </p:txBody>
      </p:sp>
      <p:sp>
        <p:nvSpPr>
          <p:cNvPr id="8" name="Ondertitel 2">
            <a:extLst>
              <a:ext uri="{FF2B5EF4-FFF2-40B4-BE49-F238E27FC236}">
                <a16:creationId xmlns:a16="http://schemas.microsoft.com/office/drawing/2014/main" id="{9FEFDA29-0AA4-5719-868B-3658F7C04A37}"/>
              </a:ext>
            </a:extLst>
          </p:cNvPr>
          <p:cNvSpPr txBox="1">
            <a:spLocks/>
          </p:cNvSpPr>
          <p:nvPr/>
        </p:nvSpPr>
        <p:spPr>
          <a:xfrm>
            <a:off x="537633" y="1619250"/>
            <a:ext cx="5056568" cy="4786312"/>
          </a:xfrm>
          <a:prstGeom prst="rect">
            <a:avLst/>
          </a:prstGeom>
        </p:spPr>
        <p:txBody>
          <a:bodyPr vert="horz" lIns="0" tIns="0" rIns="0" bIns="0" rtlCol="0">
            <a:noAutofit/>
          </a:bodyPr>
          <a:lstStyle>
            <a:lvl1pPr marL="342900" indent="-342900" algn="l" defTabSz="914400" rtl="0" eaLnBrk="1" latinLnBrk="0" hangingPunct="1">
              <a:lnSpc>
                <a:spcPts val="2400"/>
              </a:lnSpc>
              <a:spcBef>
                <a:spcPts val="1000"/>
              </a:spcBef>
              <a:buClr>
                <a:schemeClr val="accent1"/>
              </a:buClr>
              <a:buFont typeface="Abadi Extra Light" panose="020B0204020104020204" pitchFamily="34" charset="0"/>
              <a:buChar char="●"/>
              <a:defRPr sz="16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sap" pitchFamily="2"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sap" pitchFamily="2"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sap" pitchFamily="2"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sap" pitchFamily="2"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marR="0" lvl="0" indent="-342900" algn="l" defTabSz="914400" rtl="0" eaLnBrk="1" fontAlgn="auto" latinLnBrk="0" hangingPunct="1">
              <a:lnSpc>
                <a:spcPts val="2400"/>
              </a:lnSpc>
              <a:spcBef>
                <a:spcPts val="1000"/>
              </a:spcBef>
              <a:spcAft>
                <a:spcPts val="0"/>
              </a:spcAft>
              <a:buClr>
                <a:srgbClr val="34573A"/>
              </a:buClr>
              <a:buSzTx/>
              <a:buFont typeface="Abadi Extra Light" panose="020B0204020104020204" pitchFamily="34" charset="0"/>
              <a:buChar char="●"/>
              <a:tabLst/>
              <a:defRPr/>
            </a:pPr>
            <a:r>
              <a:rPr kumimoji="0" lang="nl-NL" sz="1600" b="0" i="0" u="none" strike="noStrike" kern="1200" cap="none" spc="0" normalizeH="0" baseline="0" noProof="0" dirty="0">
                <a:ln>
                  <a:noFill/>
                </a:ln>
                <a:solidFill>
                  <a:srgbClr val="000000"/>
                </a:solidFill>
                <a:effectLst/>
                <a:uLnTx/>
                <a:uFillTx/>
                <a:latin typeface="Asap"/>
                <a:ea typeface="+mn-ea"/>
                <a:cs typeface="+mn-cs"/>
              </a:rPr>
              <a:t>Visie-statement huidige Visie (uit 2016):</a:t>
            </a:r>
            <a:br>
              <a:rPr kumimoji="0" lang="nl-NL" sz="1600" b="0" i="0" u="none" strike="noStrike" kern="1200" cap="none" spc="0" normalizeH="0" baseline="0" noProof="0" dirty="0">
                <a:ln>
                  <a:noFill/>
                </a:ln>
                <a:solidFill>
                  <a:srgbClr val="000000"/>
                </a:solidFill>
                <a:effectLst/>
                <a:uLnTx/>
                <a:uFillTx/>
                <a:latin typeface="Asap"/>
                <a:ea typeface="+mn-ea"/>
                <a:cs typeface="+mn-cs"/>
              </a:rPr>
            </a:br>
            <a:br>
              <a:rPr kumimoji="0" lang="nl-NL" sz="1600" b="0" i="0" u="none" strike="noStrike" kern="1200" cap="none" spc="0" normalizeH="0" baseline="0" noProof="0" dirty="0">
                <a:ln>
                  <a:noFill/>
                </a:ln>
                <a:solidFill>
                  <a:srgbClr val="000000"/>
                </a:solidFill>
                <a:effectLst/>
                <a:uLnTx/>
                <a:uFillTx/>
                <a:latin typeface="Asap"/>
                <a:ea typeface="+mn-ea"/>
                <a:cs typeface="+mn-cs"/>
              </a:rPr>
            </a:br>
            <a:r>
              <a:rPr kumimoji="0" lang="nl-NL" sz="1600" b="0" i="1" u="none" strike="noStrike" kern="1200" cap="none" spc="0" normalizeH="0" baseline="0" noProof="0" dirty="0">
                <a:ln>
                  <a:noFill/>
                </a:ln>
                <a:solidFill>
                  <a:srgbClr val="000000"/>
                </a:solidFill>
                <a:effectLst/>
                <a:uLnTx/>
                <a:uFillTx/>
                <a:latin typeface="Asap"/>
                <a:ea typeface="+mn-ea"/>
                <a:cs typeface="+mn-cs"/>
              </a:rPr>
              <a:t>“In 2024 ondersteunt het Digitaal Stelsel Omgevingswet gebruikers optimaal bij de uitvoering van processen voor beleidsvorming, vergunningverlening en toezicht en handhaving via kwalitatief goede informatie op het gebied van de fysieke leefomgeving. </a:t>
            </a:r>
            <a:br>
              <a:rPr kumimoji="0" lang="nl-NL" sz="1600" b="0" i="1" u="none" strike="noStrike" kern="1200" cap="none" spc="0" normalizeH="0" baseline="0" noProof="0" dirty="0">
                <a:ln>
                  <a:noFill/>
                </a:ln>
                <a:solidFill>
                  <a:srgbClr val="000000"/>
                </a:solidFill>
                <a:effectLst/>
                <a:uLnTx/>
                <a:uFillTx/>
                <a:latin typeface="Asap"/>
                <a:ea typeface="+mn-ea"/>
                <a:cs typeface="+mn-cs"/>
              </a:rPr>
            </a:br>
            <a:br>
              <a:rPr kumimoji="0" lang="nl-NL" sz="1600" b="0" i="1" u="none" strike="noStrike" kern="1200" cap="none" spc="0" normalizeH="0" baseline="0" noProof="0" dirty="0">
                <a:ln>
                  <a:noFill/>
                </a:ln>
                <a:solidFill>
                  <a:srgbClr val="000000"/>
                </a:solidFill>
                <a:effectLst/>
                <a:uLnTx/>
                <a:uFillTx/>
                <a:latin typeface="Asap"/>
                <a:ea typeface="+mn-ea"/>
                <a:cs typeface="+mn-cs"/>
              </a:rPr>
            </a:br>
            <a:r>
              <a:rPr kumimoji="0" lang="nl-NL" sz="1600" b="0" i="1" u="none" strike="noStrike" kern="1200" cap="none" spc="0" normalizeH="0" baseline="0" noProof="0" dirty="0">
                <a:ln>
                  <a:noFill/>
                </a:ln>
                <a:solidFill>
                  <a:srgbClr val="000000"/>
                </a:solidFill>
                <a:effectLst/>
                <a:uLnTx/>
                <a:uFillTx/>
                <a:latin typeface="Asap"/>
                <a:ea typeface="+mn-ea"/>
                <a:cs typeface="+mn-cs"/>
              </a:rPr>
              <a:t>Het DSO levert integraal inzicht en overzicht voor de gebruikers en maakt het mogelijk dat (</a:t>
            </a:r>
            <a:r>
              <a:rPr kumimoji="0" lang="nl-NL" sz="1600" b="0" i="1" u="none" strike="noStrike" kern="1200" cap="none" spc="0" normalizeH="0" baseline="0" noProof="0" dirty="0" err="1">
                <a:ln>
                  <a:noFill/>
                </a:ln>
                <a:solidFill>
                  <a:srgbClr val="000000"/>
                </a:solidFill>
                <a:effectLst/>
                <a:uLnTx/>
                <a:uFillTx/>
                <a:latin typeface="Asap"/>
                <a:ea typeface="+mn-ea"/>
                <a:cs typeface="+mn-cs"/>
              </a:rPr>
              <a:t>besluitvormings</a:t>
            </a:r>
            <a:r>
              <a:rPr kumimoji="0" lang="nl-NL" sz="1600" b="0" i="1" u="none" strike="noStrike" kern="1200" cap="none" spc="0" normalizeH="0" baseline="0" noProof="0" dirty="0">
                <a:ln>
                  <a:noFill/>
                </a:ln>
                <a:solidFill>
                  <a:srgbClr val="000000"/>
                </a:solidFill>
                <a:effectLst/>
                <a:uLnTx/>
                <a:uFillTx/>
                <a:latin typeface="Asap"/>
                <a:ea typeface="+mn-ea"/>
                <a:cs typeface="+mn-cs"/>
              </a:rPr>
              <a:t>)processen sneller en beter voorspelbaar verlopen.”</a:t>
            </a:r>
          </a:p>
          <a:p>
            <a:pPr marL="342900" marR="0" lvl="0" indent="-342900" algn="l" defTabSz="914400" rtl="0" eaLnBrk="1" fontAlgn="auto" latinLnBrk="0" hangingPunct="1">
              <a:lnSpc>
                <a:spcPts val="2400"/>
              </a:lnSpc>
              <a:spcBef>
                <a:spcPts val="1000"/>
              </a:spcBef>
              <a:spcAft>
                <a:spcPts val="0"/>
              </a:spcAft>
              <a:buClr>
                <a:srgbClr val="34573A"/>
              </a:buClr>
              <a:buSzTx/>
              <a:buFont typeface="Abadi Extra Light" panose="020B0204020104020204" pitchFamily="34" charset="0"/>
              <a:buChar char="●"/>
              <a:tabLst/>
              <a:defRPr/>
            </a:pPr>
            <a:r>
              <a:rPr kumimoji="0" lang="nl-NL" sz="1600" b="0" i="0" u="none" strike="noStrike" kern="1200" cap="none" spc="0" normalizeH="0" baseline="0" noProof="0" dirty="0">
                <a:ln>
                  <a:noFill/>
                </a:ln>
                <a:solidFill>
                  <a:srgbClr val="000000"/>
                </a:solidFill>
                <a:effectLst/>
                <a:uLnTx/>
                <a:uFillTx/>
                <a:latin typeface="Asap"/>
                <a:ea typeface="+mn-ea"/>
                <a:cs typeface="+mn-cs"/>
              </a:rPr>
              <a:t>Visie DSO is onderdeel van set van </a:t>
            </a:r>
            <a:r>
              <a:rPr kumimoji="0" lang="nl-NL" sz="1600" b="0" i="0" u="none" strike="noStrike" kern="1200" cap="none" spc="0" normalizeH="0" baseline="0" noProof="0" dirty="0" err="1">
                <a:ln>
                  <a:noFill/>
                </a:ln>
                <a:solidFill>
                  <a:srgbClr val="000000"/>
                </a:solidFill>
                <a:effectLst/>
                <a:uLnTx/>
                <a:uFillTx/>
                <a:latin typeface="Asap"/>
                <a:ea typeface="+mn-ea"/>
                <a:cs typeface="+mn-cs"/>
              </a:rPr>
              <a:t>kadergevende</a:t>
            </a:r>
            <a:r>
              <a:rPr kumimoji="0" lang="nl-NL" sz="1600" b="0" i="0" u="none" strike="noStrike" kern="1200" cap="none" spc="0" normalizeH="0" baseline="0" noProof="0" dirty="0">
                <a:ln>
                  <a:noFill/>
                </a:ln>
                <a:solidFill>
                  <a:srgbClr val="000000"/>
                </a:solidFill>
                <a:effectLst/>
                <a:uLnTx/>
                <a:uFillTx/>
                <a:latin typeface="Asap"/>
                <a:ea typeface="+mn-ea"/>
                <a:cs typeface="+mn-cs"/>
              </a:rPr>
              <a:t> documenten</a:t>
            </a:r>
            <a:br>
              <a:rPr kumimoji="0" lang="nl-NL" sz="1600" b="0" i="0" u="none" strike="noStrike" kern="1200" cap="none" spc="0" normalizeH="0" baseline="0" noProof="0" dirty="0">
                <a:ln>
                  <a:noFill/>
                </a:ln>
                <a:solidFill>
                  <a:srgbClr val="000000"/>
                </a:solidFill>
                <a:effectLst/>
                <a:uLnTx/>
                <a:uFillTx/>
                <a:latin typeface="Asap"/>
                <a:ea typeface="+mn-ea"/>
                <a:cs typeface="+mn-cs"/>
              </a:rPr>
            </a:br>
            <a:r>
              <a:rPr kumimoji="0" lang="nl-NL" sz="1600" b="0" i="0" u="none" strike="noStrike" kern="1200" cap="none" spc="0" normalizeH="0" baseline="0" noProof="0" dirty="0">
                <a:ln>
                  <a:noFill/>
                </a:ln>
                <a:solidFill>
                  <a:srgbClr val="000000"/>
                </a:solidFill>
                <a:effectLst/>
                <a:uLnTx/>
                <a:uFillTx/>
                <a:latin typeface="Asap"/>
                <a:ea typeface="+mn-ea"/>
                <a:cs typeface="+mn-cs"/>
                <a:hlinkClick r:id="rId3"/>
              </a:rPr>
              <a:t>Visie, globaal programma van eisen en doelarchitectuur</a:t>
            </a:r>
            <a:endParaRPr kumimoji="0" lang="nl-NL" sz="1600" b="0" i="0" u="none" strike="noStrike" kern="1200" cap="none" spc="0" normalizeH="0" baseline="0" noProof="0" dirty="0">
              <a:ln>
                <a:noFill/>
              </a:ln>
              <a:solidFill>
                <a:srgbClr val="000000"/>
              </a:solidFill>
              <a:effectLst/>
              <a:uLnTx/>
              <a:uFillTx/>
              <a:latin typeface="Asap"/>
              <a:ea typeface="+mn-ea"/>
              <a:cs typeface="+mn-cs"/>
            </a:endParaRPr>
          </a:p>
          <a:p>
            <a:pPr marL="342900" marR="0" lvl="0" indent="-342900" algn="l" defTabSz="914400" rtl="0" eaLnBrk="1" fontAlgn="auto" latinLnBrk="0" hangingPunct="1">
              <a:lnSpc>
                <a:spcPts val="2400"/>
              </a:lnSpc>
              <a:spcBef>
                <a:spcPts val="1000"/>
              </a:spcBef>
              <a:spcAft>
                <a:spcPts val="0"/>
              </a:spcAft>
              <a:buClr>
                <a:srgbClr val="34573A"/>
              </a:buClr>
              <a:buSzTx/>
              <a:buFont typeface="Abadi Extra Light" panose="020B0204020104020204" pitchFamily="34" charset="0"/>
              <a:buChar char="●"/>
              <a:tabLst/>
              <a:defRPr/>
            </a:pPr>
            <a:endParaRPr kumimoji="0" lang="nl-NL" sz="1600" b="0" i="0" u="none" strike="noStrike" kern="1200" cap="none" spc="0" normalizeH="0" baseline="0" noProof="0" dirty="0">
              <a:ln>
                <a:noFill/>
              </a:ln>
              <a:solidFill>
                <a:srgbClr val="000000"/>
              </a:solidFill>
              <a:effectLst/>
              <a:uLnTx/>
              <a:uFillTx/>
              <a:latin typeface="Asap"/>
              <a:ea typeface="+mn-ea"/>
              <a:cs typeface="+mn-cs"/>
            </a:endParaRPr>
          </a:p>
        </p:txBody>
      </p:sp>
      <p:pic>
        <p:nvPicPr>
          <p:cNvPr id="9" name="Afbeelding 8" descr="Voorpagina rapport Visie DSO">
            <a:extLst>
              <a:ext uri="{FF2B5EF4-FFF2-40B4-BE49-F238E27FC236}">
                <a16:creationId xmlns:a16="http://schemas.microsoft.com/office/drawing/2014/main" id="{0B5017F8-EBF1-E4F6-3883-2E60F3E401C5}"/>
              </a:ext>
            </a:extLst>
          </p:cNvPr>
          <p:cNvPicPr>
            <a:picLocks noChangeAspect="1"/>
          </p:cNvPicPr>
          <p:nvPr/>
        </p:nvPicPr>
        <p:blipFill>
          <a:blip r:embed="rId4"/>
          <a:stretch>
            <a:fillRect/>
          </a:stretch>
        </p:blipFill>
        <p:spPr>
          <a:xfrm>
            <a:off x="5680159" y="1866446"/>
            <a:ext cx="2929088" cy="4132106"/>
          </a:xfrm>
          <a:prstGeom prst="rect">
            <a:avLst/>
          </a:prstGeom>
          <a:solidFill>
            <a:srgbClr val="000000"/>
          </a:solidFill>
          <a:ln w="6350">
            <a:solidFill>
              <a:srgbClr val="000000"/>
            </a:solidFill>
          </a:ln>
        </p:spPr>
      </p:pic>
      <p:pic>
        <p:nvPicPr>
          <p:cNvPr id="10" name="Afbeelding 9" descr="Voorpagina rapport Globaal Programma van Eisen DSO">
            <a:extLst>
              <a:ext uri="{FF2B5EF4-FFF2-40B4-BE49-F238E27FC236}">
                <a16:creationId xmlns:a16="http://schemas.microsoft.com/office/drawing/2014/main" id="{B29BD8B7-BCB9-702B-10DD-5E47F46C93F4}"/>
              </a:ext>
            </a:extLst>
          </p:cNvPr>
          <p:cNvPicPr>
            <a:picLocks noChangeAspect="1"/>
          </p:cNvPicPr>
          <p:nvPr/>
        </p:nvPicPr>
        <p:blipFill>
          <a:blip r:embed="rId5"/>
          <a:stretch>
            <a:fillRect/>
          </a:stretch>
        </p:blipFill>
        <p:spPr>
          <a:xfrm>
            <a:off x="5859714" y="3915080"/>
            <a:ext cx="2897649" cy="4132106"/>
          </a:xfrm>
          <a:prstGeom prst="rect">
            <a:avLst/>
          </a:prstGeom>
          <a:ln>
            <a:solidFill>
              <a:srgbClr val="34573A"/>
            </a:solidFill>
          </a:ln>
        </p:spPr>
      </p:pic>
      <p:pic>
        <p:nvPicPr>
          <p:cNvPr id="11" name="Afbeelding 10" descr="Voorpagina rapport Globaal Content Raamwerk">
            <a:extLst>
              <a:ext uri="{FF2B5EF4-FFF2-40B4-BE49-F238E27FC236}">
                <a16:creationId xmlns:a16="http://schemas.microsoft.com/office/drawing/2014/main" id="{D9F0F955-3479-5B53-5C5F-548FC9FDB3E4}"/>
              </a:ext>
            </a:extLst>
          </p:cNvPr>
          <p:cNvPicPr>
            <a:picLocks noChangeAspect="1"/>
          </p:cNvPicPr>
          <p:nvPr/>
        </p:nvPicPr>
        <p:blipFill>
          <a:blip r:embed="rId6"/>
          <a:stretch>
            <a:fillRect/>
          </a:stretch>
        </p:blipFill>
        <p:spPr>
          <a:xfrm>
            <a:off x="8562871" y="2582583"/>
            <a:ext cx="2953827" cy="3163697"/>
          </a:xfrm>
          <a:prstGeom prst="rect">
            <a:avLst/>
          </a:prstGeom>
          <a:ln>
            <a:solidFill>
              <a:srgbClr val="34573A"/>
            </a:solidFill>
          </a:ln>
        </p:spPr>
      </p:pic>
      <p:pic>
        <p:nvPicPr>
          <p:cNvPr id="12" name="Afbeelding 11" descr="Voorpagina rapport Doelarchitectuur">
            <a:extLst>
              <a:ext uri="{FF2B5EF4-FFF2-40B4-BE49-F238E27FC236}">
                <a16:creationId xmlns:a16="http://schemas.microsoft.com/office/drawing/2014/main" id="{C94FD7A4-65A7-BE82-D277-38C08B6EC9EC}"/>
              </a:ext>
            </a:extLst>
          </p:cNvPr>
          <p:cNvPicPr>
            <a:picLocks noChangeAspect="1"/>
          </p:cNvPicPr>
          <p:nvPr/>
        </p:nvPicPr>
        <p:blipFill>
          <a:blip r:embed="rId7"/>
          <a:stretch>
            <a:fillRect/>
          </a:stretch>
        </p:blipFill>
        <p:spPr>
          <a:xfrm>
            <a:off x="8966228" y="4525998"/>
            <a:ext cx="2997172" cy="4223738"/>
          </a:xfrm>
          <a:prstGeom prst="rect">
            <a:avLst/>
          </a:prstGeom>
          <a:ln>
            <a:solidFill>
              <a:srgbClr val="34573A"/>
            </a:solidFill>
          </a:ln>
        </p:spPr>
      </p:pic>
      <p:sp>
        <p:nvSpPr>
          <p:cNvPr id="3" name="Tijdelijke aanduiding voor voettekst 2">
            <a:extLst>
              <a:ext uri="{FF2B5EF4-FFF2-40B4-BE49-F238E27FC236}">
                <a16:creationId xmlns:a16="http://schemas.microsoft.com/office/drawing/2014/main" id="{169172CF-8016-F289-8120-EFA632A3C55C}"/>
              </a:ext>
            </a:extLst>
          </p:cNvPr>
          <p:cNvSpPr>
            <a:spLocks noGrp="1"/>
          </p:cNvSpPr>
          <p:nvPr>
            <p:ph type="ftr" sz="quarter" idx="11"/>
          </p:nvPr>
        </p:nvSpPr>
        <p:spPr/>
        <p:txBody>
          <a:bodyPr/>
          <a:lstStyle/>
          <a:p>
            <a:r>
              <a:rPr lang="nl-NL" dirty="0"/>
              <a:t>Ontwikkelingen DSO – IPLO Schakeldag, 5 november 2026</a:t>
            </a:r>
          </a:p>
        </p:txBody>
      </p:sp>
    </p:spTree>
    <p:extLst>
      <p:ext uri="{BB962C8B-B14F-4D97-AF65-F5344CB8AC3E}">
        <p14:creationId xmlns:p14="http://schemas.microsoft.com/office/powerpoint/2010/main" val="31289408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90DCDA-5CCB-08A3-4051-813061F79DA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2AD153E-32F8-3389-4020-003021457E01}"/>
              </a:ext>
            </a:extLst>
          </p:cNvPr>
          <p:cNvSpPr>
            <a:spLocks noGrp="1"/>
          </p:cNvSpPr>
          <p:nvPr>
            <p:ph type="title"/>
          </p:nvPr>
        </p:nvSpPr>
        <p:spPr>
          <a:xfrm>
            <a:off x="425450" y="365002"/>
            <a:ext cx="10752623" cy="1140818"/>
          </a:xfrm>
        </p:spPr>
        <p:txBody>
          <a:bodyPr/>
          <a:lstStyle/>
          <a:p>
            <a:r>
              <a:rPr lang="nl-NL" b="0" dirty="0"/>
              <a:t>DSO in één plaat</a:t>
            </a:r>
            <a:br>
              <a:rPr lang="nl-NL" dirty="0">
                <a:solidFill>
                  <a:srgbClr val="00B050"/>
                </a:solidFill>
              </a:rPr>
            </a:br>
            <a:br>
              <a:rPr lang="nl-NL" dirty="0">
                <a:solidFill>
                  <a:srgbClr val="00B050"/>
                </a:solidFill>
              </a:rPr>
            </a:br>
            <a:endParaRPr lang="nl-NL" sz="2400" b="0" dirty="0">
              <a:solidFill>
                <a:srgbClr val="00B050"/>
              </a:solidFill>
            </a:endParaRPr>
          </a:p>
        </p:txBody>
      </p:sp>
      <p:pic>
        <p:nvPicPr>
          <p:cNvPr id="8" name="Afbeelding 7">
            <a:extLst>
              <a:ext uri="{FF2B5EF4-FFF2-40B4-BE49-F238E27FC236}">
                <a16:creationId xmlns:a16="http://schemas.microsoft.com/office/drawing/2014/main" id="{22662B41-A505-D47F-5D19-41216B23C4A0}"/>
              </a:ext>
            </a:extLst>
          </p:cNvPr>
          <p:cNvPicPr>
            <a:picLocks noChangeAspect="1"/>
          </p:cNvPicPr>
          <p:nvPr/>
        </p:nvPicPr>
        <p:blipFill>
          <a:blip r:embed="rId3"/>
          <a:stretch>
            <a:fillRect/>
          </a:stretch>
        </p:blipFill>
        <p:spPr>
          <a:xfrm>
            <a:off x="425450" y="818778"/>
            <a:ext cx="9782240" cy="5514675"/>
          </a:xfrm>
          <a:prstGeom prst="rect">
            <a:avLst/>
          </a:prstGeom>
        </p:spPr>
      </p:pic>
      <p:sp>
        <p:nvSpPr>
          <p:cNvPr id="3" name="Tijdelijke aanduiding voor voettekst 2">
            <a:extLst>
              <a:ext uri="{FF2B5EF4-FFF2-40B4-BE49-F238E27FC236}">
                <a16:creationId xmlns:a16="http://schemas.microsoft.com/office/drawing/2014/main" id="{1D41C06D-2F83-DAF6-EF04-8472BC5C81D4}"/>
              </a:ext>
            </a:extLst>
          </p:cNvPr>
          <p:cNvSpPr>
            <a:spLocks noGrp="1"/>
          </p:cNvSpPr>
          <p:nvPr>
            <p:ph type="ftr" sz="quarter" idx="1006"/>
          </p:nvPr>
        </p:nvSpPr>
        <p:spPr/>
        <p:txBody>
          <a:bodyPr/>
          <a:lstStyle/>
          <a:p>
            <a:r>
              <a:rPr lang="nl-NL" dirty="0"/>
              <a:t>Ontwikkelingen DSO – IPLO Schakeldag, 5 november 2026</a:t>
            </a:r>
          </a:p>
        </p:txBody>
      </p:sp>
    </p:spTree>
    <p:extLst>
      <p:ext uri="{BB962C8B-B14F-4D97-AF65-F5344CB8AC3E}">
        <p14:creationId xmlns:p14="http://schemas.microsoft.com/office/powerpoint/2010/main" val="29870895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B73C23-36AE-B88A-1AE0-60A6865DAC6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20C820C-D568-80C7-5C0B-68BF2390F15C}"/>
              </a:ext>
            </a:extLst>
          </p:cNvPr>
          <p:cNvSpPr>
            <a:spLocks noGrp="1"/>
          </p:cNvSpPr>
          <p:nvPr>
            <p:ph type="title"/>
          </p:nvPr>
        </p:nvSpPr>
        <p:spPr/>
        <p:txBody>
          <a:bodyPr/>
          <a:lstStyle/>
          <a:p>
            <a:r>
              <a:rPr lang="nl-NL" dirty="0"/>
              <a:t>Context</a:t>
            </a:r>
          </a:p>
        </p:txBody>
      </p:sp>
      <p:pic>
        <p:nvPicPr>
          <p:cNvPr id="3" name="Afbeelding 2">
            <a:extLst>
              <a:ext uri="{FF2B5EF4-FFF2-40B4-BE49-F238E27FC236}">
                <a16:creationId xmlns:a16="http://schemas.microsoft.com/office/drawing/2014/main" id="{B0AA92A4-1762-E821-E5C7-1855FC15457B}"/>
              </a:ext>
            </a:extLst>
          </p:cNvPr>
          <p:cNvPicPr>
            <a:picLocks noChangeAspect="1"/>
          </p:cNvPicPr>
          <p:nvPr/>
        </p:nvPicPr>
        <p:blipFill>
          <a:blip r:embed="rId3"/>
          <a:stretch>
            <a:fillRect/>
          </a:stretch>
        </p:blipFill>
        <p:spPr>
          <a:xfrm>
            <a:off x="3579146" y="482994"/>
            <a:ext cx="7031216" cy="6198914"/>
          </a:xfrm>
          <a:prstGeom prst="rect">
            <a:avLst/>
          </a:prstGeom>
        </p:spPr>
      </p:pic>
      <p:sp>
        <p:nvSpPr>
          <p:cNvPr id="5" name="Tijdelijke aanduiding voor voettekst 4">
            <a:extLst>
              <a:ext uri="{FF2B5EF4-FFF2-40B4-BE49-F238E27FC236}">
                <a16:creationId xmlns:a16="http://schemas.microsoft.com/office/drawing/2014/main" id="{09DD391A-E93C-0A3E-E499-76810DE48A0C}"/>
              </a:ext>
            </a:extLst>
          </p:cNvPr>
          <p:cNvSpPr>
            <a:spLocks noGrp="1"/>
          </p:cNvSpPr>
          <p:nvPr>
            <p:ph type="ftr" sz="quarter" idx="11"/>
          </p:nvPr>
        </p:nvSpPr>
        <p:spPr/>
        <p:txBody>
          <a:bodyPr/>
          <a:lstStyle/>
          <a:p>
            <a:r>
              <a:rPr lang="nl-NL" dirty="0"/>
              <a:t>Ontwikkelingen DSO – IPLO Schakeldag, 5 november 2026</a:t>
            </a:r>
          </a:p>
        </p:txBody>
      </p:sp>
    </p:spTree>
    <p:extLst>
      <p:ext uri="{BB962C8B-B14F-4D97-AF65-F5344CB8AC3E}">
        <p14:creationId xmlns:p14="http://schemas.microsoft.com/office/powerpoint/2010/main" val="5285458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17E3D1-0345-97D0-48E9-A04438CBA107}"/>
              </a:ext>
            </a:extLst>
          </p:cNvPr>
          <p:cNvSpPr>
            <a:spLocks noGrp="1"/>
          </p:cNvSpPr>
          <p:nvPr>
            <p:ph type="title"/>
          </p:nvPr>
        </p:nvSpPr>
        <p:spPr/>
        <p:txBody>
          <a:bodyPr/>
          <a:lstStyle/>
          <a:p>
            <a:r>
              <a:rPr lang="nl-NL" dirty="0"/>
              <a:t>(geactualiseerde) Visiestatement</a:t>
            </a:r>
          </a:p>
        </p:txBody>
      </p:sp>
      <p:sp>
        <p:nvSpPr>
          <p:cNvPr id="3" name="Tijdelijke aanduiding voor inhoud 2">
            <a:extLst>
              <a:ext uri="{FF2B5EF4-FFF2-40B4-BE49-F238E27FC236}">
                <a16:creationId xmlns:a16="http://schemas.microsoft.com/office/drawing/2014/main" id="{9EEF5536-3F2D-7E2A-A1D2-C5F957FCEF87}"/>
              </a:ext>
            </a:extLst>
          </p:cNvPr>
          <p:cNvSpPr>
            <a:spLocks noGrp="1"/>
          </p:cNvSpPr>
          <p:nvPr>
            <p:ph idx="1"/>
          </p:nvPr>
        </p:nvSpPr>
        <p:spPr>
          <a:xfrm>
            <a:off x="749300" y="1278467"/>
            <a:ext cx="10820400" cy="4781674"/>
          </a:xfrm>
        </p:spPr>
        <p:txBody>
          <a:bodyPr/>
          <a:lstStyle/>
          <a:p>
            <a:pPr marL="0" indent="0">
              <a:buNone/>
            </a:pPr>
            <a:r>
              <a:rPr lang="nl-NL" sz="2000" i="1" dirty="0">
                <a:solidFill>
                  <a:srgbClr val="0070C0"/>
                </a:solidFill>
                <a:latin typeface="RijksSansTT"/>
                <a:ea typeface="+mj-ea"/>
                <a:cs typeface="+mj-cs"/>
              </a:rPr>
              <a:t>Het DSO ondersteunt de gebruiker bij de </a:t>
            </a:r>
            <a:r>
              <a:rPr lang="nl-NL" sz="2000" b="1" i="1" dirty="0">
                <a:solidFill>
                  <a:srgbClr val="0070C0"/>
                </a:solidFill>
                <a:latin typeface="RijksSansTT"/>
                <a:ea typeface="+mj-ea"/>
                <a:cs typeface="+mj-cs"/>
              </a:rPr>
              <a:t>efficiënte en doelmatige uitvoering </a:t>
            </a:r>
            <a:r>
              <a:rPr lang="nl-NL" sz="2000" i="1" dirty="0">
                <a:solidFill>
                  <a:srgbClr val="0070C0"/>
                </a:solidFill>
                <a:latin typeface="RijksSansTT"/>
                <a:ea typeface="+mj-ea"/>
                <a:cs typeface="+mj-cs"/>
              </a:rPr>
              <a:t>van de Omgevingswet.</a:t>
            </a:r>
            <a:br>
              <a:rPr lang="nl-NL" sz="2000" i="1" dirty="0">
                <a:solidFill>
                  <a:srgbClr val="0070C0"/>
                </a:solidFill>
                <a:latin typeface="RijksSansTT"/>
                <a:ea typeface="+mj-ea"/>
                <a:cs typeface="+mj-cs"/>
              </a:rPr>
            </a:br>
            <a:endParaRPr lang="nl-NL" sz="2000" i="1" dirty="0">
              <a:solidFill>
                <a:srgbClr val="0070C0"/>
              </a:solidFill>
              <a:latin typeface="RijksSansTT"/>
              <a:ea typeface="+mj-ea"/>
              <a:cs typeface="+mj-cs"/>
            </a:endParaRPr>
          </a:p>
          <a:p>
            <a:pPr marL="0" indent="0">
              <a:buNone/>
            </a:pPr>
            <a:r>
              <a:rPr lang="nl-NL" sz="2000" i="1" dirty="0">
                <a:solidFill>
                  <a:srgbClr val="0070C0"/>
                </a:solidFill>
                <a:latin typeface="RijksSansTT"/>
                <a:ea typeface="+mj-ea"/>
                <a:cs typeface="+mj-cs"/>
              </a:rPr>
              <a:t>Het DSO brengt een toegankelijk en </a:t>
            </a:r>
            <a:r>
              <a:rPr lang="nl-NL" sz="2000" b="1" i="1" dirty="0">
                <a:solidFill>
                  <a:srgbClr val="0070C0"/>
                </a:solidFill>
                <a:latin typeface="RijksSansTT"/>
                <a:ea typeface="+mj-ea"/>
                <a:cs typeface="+mj-cs"/>
              </a:rPr>
              <a:t>locatiegericht beeld </a:t>
            </a:r>
            <a:r>
              <a:rPr lang="nl-NL" sz="2000" i="1" dirty="0">
                <a:solidFill>
                  <a:srgbClr val="0070C0"/>
                </a:solidFill>
                <a:latin typeface="RijksSansTT"/>
                <a:ea typeface="+mj-ea"/>
                <a:cs typeface="+mj-cs"/>
              </a:rPr>
              <a:t>van de mogelijkheden voor initiatieven en ontwikkelingen, op basis van juridische regels, beleid en de fysieke situatie.</a:t>
            </a:r>
            <a:br>
              <a:rPr lang="nl-NL" sz="2000" i="1" dirty="0">
                <a:solidFill>
                  <a:srgbClr val="0070C0"/>
                </a:solidFill>
                <a:latin typeface="RijksSansTT"/>
                <a:ea typeface="+mj-ea"/>
                <a:cs typeface="+mj-cs"/>
              </a:rPr>
            </a:br>
            <a:r>
              <a:rPr lang="nl-NL" sz="2000" i="1" dirty="0">
                <a:solidFill>
                  <a:srgbClr val="0070C0"/>
                </a:solidFill>
                <a:latin typeface="RijksSansTT"/>
                <a:ea typeface="+mj-ea"/>
                <a:cs typeface="+mj-cs"/>
              </a:rPr>
              <a:t> </a:t>
            </a:r>
          </a:p>
          <a:p>
            <a:pPr marL="0" indent="0">
              <a:buNone/>
            </a:pPr>
            <a:r>
              <a:rPr lang="nl-NL" sz="2000" i="1" dirty="0">
                <a:solidFill>
                  <a:srgbClr val="0070C0"/>
                </a:solidFill>
                <a:latin typeface="RijksSansTT"/>
                <a:ea typeface="+mj-ea"/>
                <a:cs typeface="+mj-cs"/>
              </a:rPr>
              <a:t>Het biedt </a:t>
            </a:r>
            <a:r>
              <a:rPr lang="nl-NL" sz="2000" b="1" i="1" dirty="0">
                <a:solidFill>
                  <a:srgbClr val="0070C0"/>
                </a:solidFill>
                <a:latin typeface="RijksSansTT"/>
                <a:ea typeface="+mj-ea"/>
                <a:cs typeface="+mj-cs"/>
              </a:rPr>
              <a:t>één ingang </a:t>
            </a:r>
            <a:r>
              <a:rPr lang="nl-NL" sz="2000" i="1" dirty="0">
                <a:solidFill>
                  <a:srgbClr val="0070C0"/>
                </a:solidFill>
                <a:latin typeface="RijksSansTT"/>
                <a:ea typeface="+mj-ea"/>
                <a:cs typeface="+mj-cs"/>
              </a:rPr>
              <a:t>voor het indienen van initiatieven en </a:t>
            </a:r>
            <a:r>
              <a:rPr lang="nl-NL" sz="2000" b="1" i="1" dirty="0">
                <a:solidFill>
                  <a:srgbClr val="0070C0"/>
                </a:solidFill>
                <a:latin typeface="RijksSansTT"/>
                <a:ea typeface="+mj-ea"/>
                <a:cs typeface="+mj-cs"/>
              </a:rPr>
              <a:t>ondersteunt bevoegde gezagen </a:t>
            </a:r>
            <a:r>
              <a:rPr lang="nl-NL" sz="2000" i="1" dirty="0">
                <a:solidFill>
                  <a:srgbClr val="0070C0"/>
                </a:solidFill>
                <a:latin typeface="RijksSansTT"/>
                <a:ea typeface="+mj-ea"/>
                <a:cs typeface="+mj-cs"/>
              </a:rPr>
              <a:t>bij planvorming, behandelen en het samenwerken daarbij. </a:t>
            </a:r>
            <a:br>
              <a:rPr lang="nl-NL" sz="2000" i="1" dirty="0">
                <a:solidFill>
                  <a:srgbClr val="0070C0"/>
                </a:solidFill>
                <a:latin typeface="RijksSansTT"/>
                <a:ea typeface="+mj-ea"/>
                <a:cs typeface="+mj-cs"/>
              </a:rPr>
            </a:br>
            <a:endParaRPr lang="nl-NL" sz="2000" i="1" dirty="0">
              <a:solidFill>
                <a:srgbClr val="0070C0"/>
              </a:solidFill>
              <a:latin typeface="RijksSansTT"/>
              <a:ea typeface="+mj-ea"/>
              <a:cs typeface="+mj-cs"/>
            </a:endParaRPr>
          </a:p>
          <a:p>
            <a:pPr marL="0" indent="0">
              <a:buNone/>
            </a:pPr>
            <a:r>
              <a:rPr lang="nl-NL" sz="2000" i="1" dirty="0">
                <a:solidFill>
                  <a:srgbClr val="0070C0"/>
                </a:solidFill>
                <a:latin typeface="RijksSansTT"/>
                <a:ea typeface="+mj-ea"/>
                <a:cs typeface="+mj-cs"/>
              </a:rPr>
              <a:t>Het stelt iedereen in staat om op basis van DSO-gegevens </a:t>
            </a:r>
            <a:r>
              <a:rPr lang="nl-NL" sz="2000" b="1" i="1" dirty="0">
                <a:solidFill>
                  <a:srgbClr val="0070C0"/>
                </a:solidFill>
                <a:latin typeface="RijksSansTT"/>
                <a:ea typeface="+mj-ea"/>
                <a:cs typeface="+mj-cs"/>
              </a:rPr>
              <a:t>eigen toepassingen </a:t>
            </a:r>
            <a:r>
              <a:rPr lang="nl-NL" sz="2000" i="1" dirty="0">
                <a:solidFill>
                  <a:srgbClr val="0070C0"/>
                </a:solidFill>
                <a:latin typeface="RijksSansTT"/>
                <a:ea typeface="+mj-ea"/>
                <a:cs typeface="+mj-cs"/>
              </a:rPr>
              <a:t>te ontwikkelen.</a:t>
            </a:r>
            <a:br>
              <a:rPr lang="nl-NL" sz="2000" i="1" dirty="0">
                <a:solidFill>
                  <a:srgbClr val="0070C0"/>
                </a:solidFill>
                <a:latin typeface="RijksSansTT"/>
                <a:ea typeface="+mj-ea"/>
                <a:cs typeface="+mj-cs"/>
              </a:rPr>
            </a:br>
            <a:endParaRPr lang="nl-NL" sz="2000" i="1" dirty="0">
              <a:solidFill>
                <a:srgbClr val="0070C0"/>
              </a:solidFill>
              <a:latin typeface="RijksSansTT"/>
              <a:ea typeface="+mj-ea"/>
              <a:cs typeface="+mj-cs"/>
            </a:endParaRPr>
          </a:p>
          <a:p>
            <a:pPr marL="0" indent="0">
              <a:buNone/>
            </a:pPr>
            <a:r>
              <a:rPr lang="nl-NL" sz="2000" i="1" dirty="0">
                <a:solidFill>
                  <a:srgbClr val="0070C0"/>
                </a:solidFill>
                <a:latin typeface="RijksSansTT"/>
                <a:ea typeface="+mj-ea"/>
                <a:cs typeface="+mj-cs"/>
              </a:rPr>
              <a:t>Zo biedt het DSO de basis voor efficiënte besluitvorming en toegankelijke dienstverlening aan </a:t>
            </a:r>
            <a:r>
              <a:rPr lang="nl-NL" sz="2000" b="1" i="1" dirty="0">
                <a:solidFill>
                  <a:srgbClr val="0070C0"/>
                </a:solidFill>
                <a:latin typeface="RijksSansTT"/>
                <a:ea typeface="+mj-ea"/>
                <a:cs typeface="+mj-cs"/>
              </a:rPr>
              <a:t>overheid, burger en markt</a:t>
            </a:r>
            <a:r>
              <a:rPr lang="nl-NL" sz="2000" i="1" dirty="0">
                <a:solidFill>
                  <a:srgbClr val="0070C0"/>
                </a:solidFill>
                <a:latin typeface="RijksSansTT"/>
                <a:ea typeface="+mj-ea"/>
                <a:cs typeface="+mj-cs"/>
              </a:rPr>
              <a:t>.</a:t>
            </a:r>
          </a:p>
        </p:txBody>
      </p:sp>
      <p:sp>
        <p:nvSpPr>
          <p:cNvPr id="5" name="Tijdelijke aanduiding voor voettekst 4">
            <a:extLst>
              <a:ext uri="{FF2B5EF4-FFF2-40B4-BE49-F238E27FC236}">
                <a16:creationId xmlns:a16="http://schemas.microsoft.com/office/drawing/2014/main" id="{ED479D6C-4EE1-65D4-7466-8371ABBE857E}"/>
              </a:ext>
            </a:extLst>
          </p:cNvPr>
          <p:cNvSpPr>
            <a:spLocks noGrp="1"/>
          </p:cNvSpPr>
          <p:nvPr>
            <p:ph type="ftr" sz="quarter" idx="11"/>
          </p:nvPr>
        </p:nvSpPr>
        <p:spPr/>
        <p:txBody>
          <a:bodyPr/>
          <a:lstStyle/>
          <a:p>
            <a:r>
              <a:rPr lang="nl-NL" dirty="0"/>
              <a:t>Ontwikkelingen DSO – IPLO Schakeldag, 5 november 2026</a:t>
            </a:r>
          </a:p>
        </p:txBody>
      </p:sp>
    </p:spTree>
    <p:extLst>
      <p:ext uri="{BB962C8B-B14F-4D97-AF65-F5344CB8AC3E}">
        <p14:creationId xmlns:p14="http://schemas.microsoft.com/office/powerpoint/2010/main" val="11373378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64DCB1-E3A9-4D05-C83B-DCF49046BAF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60F5F3E-C974-44D2-68E6-49066AE0ECCC}"/>
              </a:ext>
            </a:extLst>
          </p:cNvPr>
          <p:cNvSpPr>
            <a:spLocks noGrp="1"/>
          </p:cNvSpPr>
          <p:nvPr>
            <p:ph type="title"/>
          </p:nvPr>
        </p:nvSpPr>
        <p:spPr/>
        <p:txBody>
          <a:bodyPr/>
          <a:lstStyle/>
          <a:p>
            <a:r>
              <a:rPr lang="nl-NL" dirty="0"/>
              <a:t>DSO beantwoordt daarbij 4 kernvragen</a:t>
            </a:r>
          </a:p>
        </p:txBody>
      </p:sp>
      <p:pic>
        <p:nvPicPr>
          <p:cNvPr id="5" name="Afbeelding 4">
            <a:extLst>
              <a:ext uri="{FF2B5EF4-FFF2-40B4-BE49-F238E27FC236}">
                <a16:creationId xmlns:a16="http://schemas.microsoft.com/office/drawing/2014/main" id="{C48C9D10-9B61-3785-EC30-B5500F5D27A0}"/>
              </a:ext>
            </a:extLst>
          </p:cNvPr>
          <p:cNvPicPr>
            <a:picLocks noChangeAspect="1"/>
          </p:cNvPicPr>
          <p:nvPr/>
        </p:nvPicPr>
        <p:blipFill>
          <a:blip r:embed="rId3"/>
          <a:stretch>
            <a:fillRect/>
          </a:stretch>
        </p:blipFill>
        <p:spPr>
          <a:xfrm>
            <a:off x="3299012" y="1326650"/>
            <a:ext cx="5020236" cy="4769224"/>
          </a:xfrm>
          <a:prstGeom prst="rect">
            <a:avLst/>
          </a:prstGeom>
        </p:spPr>
      </p:pic>
      <p:sp>
        <p:nvSpPr>
          <p:cNvPr id="3" name="Tijdelijke aanduiding voor voettekst 2">
            <a:extLst>
              <a:ext uri="{FF2B5EF4-FFF2-40B4-BE49-F238E27FC236}">
                <a16:creationId xmlns:a16="http://schemas.microsoft.com/office/drawing/2014/main" id="{08EB5F28-0357-D54C-4A5F-EEFF57CB5273}"/>
              </a:ext>
            </a:extLst>
          </p:cNvPr>
          <p:cNvSpPr>
            <a:spLocks noGrp="1"/>
          </p:cNvSpPr>
          <p:nvPr>
            <p:ph type="ftr" sz="quarter" idx="11"/>
          </p:nvPr>
        </p:nvSpPr>
        <p:spPr/>
        <p:txBody>
          <a:bodyPr/>
          <a:lstStyle/>
          <a:p>
            <a:r>
              <a:rPr lang="nl-NL" dirty="0"/>
              <a:t>Ontwikkelingen DSO – IPLO Schakeldag, 5 november 2026</a:t>
            </a:r>
          </a:p>
        </p:txBody>
      </p:sp>
    </p:spTree>
    <p:extLst>
      <p:ext uri="{BB962C8B-B14F-4D97-AF65-F5344CB8AC3E}">
        <p14:creationId xmlns:p14="http://schemas.microsoft.com/office/powerpoint/2010/main" val="3920611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D336EF31-FEEE-6B6B-B332-23458B039526}"/>
              </a:ext>
            </a:extLst>
          </p:cNvPr>
          <p:cNvSpPr txBox="1">
            <a:spLocks/>
          </p:cNvSpPr>
          <p:nvPr/>
        </p:nvSpPr>
        <p:spPr>
          <a:xfrm>
            <a:off x="685800" y="374214"/>
            <a:ext cx="10820400" cy="901700"/>
          </a:xfrm>
          <a:prstGeom prst="rect">
            <a:avLst/>
          </a:prstGeom>
        </p:spPr>
        <p:txBody>
          <a:bodyPr/>
          <a:lstStyle>
            <a:lvl1pPr algn="l" defTabSz="914400" rtl="0" eaLnBrk="1" latinLnBrk="0" hangingPunct="1">
              <a:lnSpc>
                <a:spcPct val="87000"/>
              </a:lnSpc>
              <a:spcBef>
                <a:spcPct val="0"/>
              </a:spcBef>
              <a:buNone/>
              <a:defRPr sz="3600" b="1" kern="1200">
                <a:solidFill>
                  <a:schemeClr val="tx1"/>
                </a:solidFill>
                <a:latin typeface="+mj-lt"/>
                <a:ea typeface="+mj-ea"/>
                <a:cs typeface="+mj-cs"/>
              </a:defRPr>
            </a:lvl1pPr>
          </a:lstStyle>
          <a:p>
            <a:pPr marL="0" marR="0" lvl="0" indent="0" algn="l" defTabSz="914400" rtl="0" eaLnBrk="1" fontAlgn="auto" latinLnBrk="0" hangingPunct="1">
              <a:lnSpc>
                <a:spcPct val="87000"/>
              </a:lnSpc>
              <a:spcBef>
                <a:spcPct val="0"/>
              </a:spcBef>
              <a:spcAft>
                <a:spcPts val="0"/>
              </a:spcAft>
              <a:buClrTx/>
              <a:buSzTx/>
              <a:buFontTx/>
              <a:buNone/>
              <a:tabLst/>
              <a:defRPr/>
            </a:pPr>
            <a:r>
              <a:rPr kumimoji="0" lang="nl-NL" sz="2400" b="1" i="0" u="none" strike="noStrike" kern="1200" cap="none" spc="0" normalizeH="0" baseline="0" noProof="0" dirty="0">
                <a:ln>
                  <a:noFill/>
                </a:ln>
                <a:solidFill>
                  <a:srgbClr val="154273"/>
                </a:solidFill>
                <a:effectLst/>
                <a:uLnTx/>
                <a:uFillTx/>
                <a:latin typeface="RijksSansTT SemiBold"/>
                <a:ea typeface="+mj-ea"/>
                <a:cs typeface="+mj-cs"/>
              </a:rPr>
              <a:t>Doorvertaling Visiestatement naar doelen, thema’s, randvoorwaarden</a:t>
            </a:r>
          </a:p>
        </p:txBody>
      </p:sp>
      <p:pic>
        <p:nvPicPr>
          <p:cNvPr id="5" name="Afbeelding 4">
            <a:extLst>
              <a:ext uri="{FF2B5EF4-FFF2-40B4-BE49-F238E27FC236}">
                <a16:creationId xmlns:a16="http://schemas.microsoft.com/office/drawing/2014/main" id="{5D3FAA09-D412-D836-9CB9-6160C9B32FCD}"/>
              </a:ext>
            </a:extLst>
          </p:cNvPr>
          <p:cNvPicPr>
            <a:picLocks noChangeAspect="1"/>
          </p:cNvPicPr>
          <p:nvPr/>
        </p:nvPicPr>
        <p:blipFill>
          <a:blip r:embed="rId3"/>
          <a:stretch>
            <a:fillRect/>
          </a:stretch>
        </p:blipFill>
        <p:spPr>
          <a:xfrm>
            <a:off x="800356" y="825064"/>
            <a:ext cx="9896887" cy="5566211"/>
          </a:xfrm>
          <a:prstGeom prst="rect">
            <a:avLst/>
          </a:prstGeom>
          <a:ln>
            <a:solidFill>
              <a:schemeClr val="accent1"/>
            </a:solidFill>
          </a:ln>
        </p:spPr>
      </p:pic>
      <p:sp>
        <p:nvSpPr>
          <p:cNvPr id="3" name="Tijdelijke aanduiding voor voettekst 2">
            <a:extLst>
              <a:ext uri="{FF2B5EF4-FFF2-40B4-BE49-F238E27FC236}">
                <a16:creationId xmlns:a16="http://schemas.microsoft.com/office/drawing/2014/main" id="{881B195D-230E-7833-0C1A-5CCD39DB2FD5}"/>
              </a:ext>
            </a:extLst>
          </p:cNvPr>
          <p:cNvSpPr>
            <a:spLocks noGrp="1"/>
          </p:cNvSpPr>
          <p:nvPr>
            <p:ph type="ftr" sz="quarter" idx="11"/>
          </p:nvPr>
        </p:nvSpPr>
        <p:spPr/>
        <p:txBody>
          <a:bodyPr/>
          <a:lstStyle/>
          <a:p>
            <a:r>
              <a:rPr lang="nl-NL" dirty="0"/>
              <a:t>Ontwikkelingen DSO – IPLO Schakeldag, 5 november 2026</a:t>
            </a:r>
          </a:p>
        </p:txBody>
      </p:sp>
    </p:spTree>
    <p:extLst>
      <p:ext uri="{BB962C8B-B14F-4D97-AF65-F5344CB8AC3E}">
        <p14:creationId xmlns:p14="http://schemas.microsoft.com/office/powerpoint/2010/main" val="1632353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E4F7D1-880F-3ABB-D472-80803B93314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5EF8E06-C8EC-2782-BF1E-BB88EBBEA0D4}"/>
              </a:ext>
            </a:extLst>
          </p:cNvPr>
          <p:cNvSpPr>
            <a:spLocks noGrp="1"/>
          </p:cNvSpPr>
          <p:nvPr>
            <p:ph type="title"/>
          </p:nvPr>
        </p:nvSpPr>
        <p:spPr/>
        <p:txBody>
          <a:bodyPr/>
          <a:lstStyle/>
          <a:p>
            <a:r>
              <a:rPr lang="nl-NL" dirty="0"/>
              <a:t>Vijf Strategische thema’s</a:t>
            </a:r>
          </a:p>
        </p:txBody>
      </p:sp>
      <p:sp>
        <p:nvSpPr>
          <p:cNvPr id="3" name="Tijdelijke aanduiding voor inhoud 2">
            <a:extLst>
              <a:ext uri="{FF2B5EF4-FFF2-40B4-BE49-F238E27FC236}">
                <a16:creationId xmlns:a16="http://schemas.microsoft.com/office/drawing/2014/main" id="{9A79719B-35C6-FB14-E8CD-0B3551E0FD15}"/>
              </a:ext>
            </a:extLst>
          </p:cNvPr>
          <p:cNvSpPr>
            <a:spLocks noGrp="1"/>
          </p:cNvSpPr>
          <p:nvPr>
            <p:ph idx="1"/>
          </p:nvPr>
        </p:nvSpPr>
        <p:spPr>
          <a:xfrm>
            <a:off x="685800" y="1802704"/>
            <a:ext cx="10820400" cy="4573044"/>
          </a:xfrm>
        </p:spPr>
        <p:txBody>
          <a:bodyPr/>
          <a:lstStyle/>
          <a:p>
            <a:pPr marL="514350" indent="-514350">
              <a:buFont typeface="+mj-lt"/>
              <a:buAutoNum type="arabicPeriod"/>
            </a:pPr>
            <a:r>
              <a:rPr lang="nl-NL" sz="2800" dirty="0">
                <a:solidFill>
                  <a:srgbClr val="0070C0"/>
                </a:solidFill>
                <a:latin typeface="RijksSansTT"/>
                <a:ea typeface="+mj-ea"/>
                <a:cs typeface="+mj-cs"/>
              </a:rPr>
              <a:t>Ondersteunen van de volledige keten </a:t>
            </a:r>
            <a:r>
              <a:rPr lang="nl-NL" sz="2800" b="1" dirty="0">
                <a:solidFill>
                  <a:srgbClr val="0070C0"/>
                </a:solidFill>
                <a:latin typeface="RijksSansTT"/>
                <a:ea typeface="+mj-ea"/>
                <a:cs typeface="+mj-cs"/>
              </a:rPr>
              <a:t>Plan tot Publicatie</a:t>
            </a:r>
          </a:p>
          <a:p>
            <a:pPr marL="514350" indent="-514350">
              <a:buFont typeface="+mj-lt"/>
              <a:buAutoNum type="arabicPeriod"/>
            </a:pPr>
            <a:r>
              <a:rPr lang="nl-NL" sz="2800" dirty="0">
                <a:solidFill>
                  <a:srgbClr val="0070C0"/>
                </a:solidFill>
                <a:latin typeface="RijksSansTT"/>
                <a:ea typeface="+mj-ea"/>
                <a:cs typeface="+mj-cs"/>
              </a:rPr>
              <a:t>Ondersteunen van de volledige keten </a:t>
            </a:r>
            <a:r>
              <a:rPr lang="nl-NL" sz="2800" b="1" dirty="0">
                <a:solidFill>
                  <a:srgbClr val="0070C0"/>
                </a:solidFill>
                <a:latin typeface="RijksSansTT"/>
                <a:ea typeface="+mj-ea"/>
                <a:cs typeface="+mj-cs"/>
              </a:rPr>
              <a:t>Vergunningverlening, Toezicht en Handhaving</a:t>
            </a:r>
          </a:p>
          <a:p>
            <a:pPr marL="514350" indent="-514350">
              <a:buFont typeface="+mj-lt"/>
              <a:buAutoNum type="arabicPeriod"/>
            </a:pPr>
            <a:r>
              <a:rPr lang="nl-NL" sz="2800" dirty="0">
                <a:solidFill>
                  <a:srgbClr val="0070C0"/>
                </a:solidFill>
                <a:latin typeface="RijksSansTT"/>
                <a:ea typeface="+mj-ea"/>
                <a:cs typeface="+mj-cs"/>
              </a:rPr>
              <a:t>Aansluiten van het </a:t>
            </a:r>
            <a:r>
              <a:rPr lang="nl-NL" sz="2800" b="1" dirty="0">
                <a:solidFill>
                  <a:srgbClr val="0070C0"/>
                </a:solidFill>
                <a:latin typeface="RijksSansTT"/>
                <a:ea typeface="+mj-ea"/>
                <a:cs typeface="+mj-cs"/>
              </a:rPr>
              <a:t>Omgevingsloket</a:t>
            </a:r>
            <a:r>
              <a:rPr lang="nl-NL" sz="2800" dirty="0">
                <a:solidFill>
                  <a:srgbClr val="0070C0"/>
                </a:solidFill>
                <a:latin typeface="RijksSansTT"/>
                <a:ea typeface="+mj-ea"/>
                <a:cs typeface="+mj-cs"/>
              </a:rPr>
              <a:t> op de behoefte van de gebruiker</a:t>
            </a:r>
          </a:p>
          <a:p>
            <a:pPr marL="514350" indent="-514350">
              <a:buFont typeface="+mj-lt"/>
              <a:buAutoNum type="arabicPeriod"/>
            </a:pPr>
            <a:r>
              <a:rPr lang="nl-NL" sz="2800" dirty="0">
                <a:solidFill>
                  <a:srgbClr val="0070C0"/>
                </a:solidFill>
                <a:latin typeface="RijksSansTT"/>
                <a:ea typeface="+mj-ea"/>
                <a:cs typeface="+mj-cs"/>
              </a:rPr>
              <a:t>Aansluiten van het </a:t>
            </a:r>
            <a:r>
              <a:rPr lang="nl-NL" sz="2800" b="1" dirty="0">
                <a:solidFill>
                  <a:srgbClr val="0070C0"/>
                </a:solidFill>
                <a:latin typeface="RijksSansTT"/>
                <a:ea typeface="+mj-ea"/>
                <a:cs typeface="+mj-cs"/>
              </a:rPr>
              <a:t>Open Stelsel </a:t>
            </a:r>
            <a:r>
              <a:rPr lang="nl-NL" sz="2800" dirty="0">
                <a:solidFill>
                  <a:srgbClr val="0070C0"/>
                </a:solidFill>
                <a:latin typeface="RijksSansTT"/>
                <a:ea typeface="+mj-ea"/>
                <a:cs typeface="+mj-cs"/>
              </a:rPr>
              <a:t>op de behoefte van de gebruiker</a:t>
            </a:r>
          </a:p>
          <a:p>
            <a:pPr marL="514350" indent="-514350">
              <a:buFont typeface="+mj-lt"/>
              <a:buAutoNum type="arabicPeriod"/>
            </a:pPr>
            <a:r>
              <a:rPr lang="nl-NL" sz="2800" dirty="0">
                <a:solidFill>
                  <a:srgbClr val="0070C0"/>
                </a:solidFill>
                <a:latin typeface="RijksSansTT"/>
                <a:ea typeface="+mj-ea"/>
                <a:cs typeface="+mj-cs"/>
              </a:rPr>
              <a:t>Benutten van </a:t>
            </a:r>
            <a:r>
              <a:rPr lang="nl-NL" sz="2800" b="1" dirty="0">
                <a:solidFill>
                  <a:srgbClr val="0070C0"/>
                </a:solidFill>
                <a:latin typeface="RijksSansTT"/>
                <a:ea typeface="+mj-ea"/>
                <a:cs typeface="+mj-cs"/>
              </a:rPr>
              <a:t>externe gegevens </a:t>
            </a:r>
            <a:r>
              <a:rPr lang="nl-NL" sz="2800" dirty="0">
                <a:solidFill>
                  <a:srgbClr val="0070C0"/>
                </a:solidFill>
                <a:latin typeface="RijksSansTT"/>
                <a:ea typeface="+mj-ea"/>
                <a:cs typeface="+mj-cs"/>
              </a:rPr>
              <a:t>over de fysieke leefomgeving</a:t>
            </a:r>
          </a:p>
          <a:p>
            <a:pPr marL="514350" indent="-514350">
              <a:buFont typeface="+mj-lt"/>
              <a:buAutoNum type="arabicPeriod"/>
            </a:pPr>
            <a:endParaRPr lang="nl-NL" sz="2800" u="sng" dirty="0">
              <a:solidFill>
                <a:srgbClr val="0070C0"/>
              </a:solidFill>
              <a:latin typeface="RijksSansTT"/>
              <a:ea typeface="+mj-ea"/>
              <a:cs typeface="+mj-cs"/>
            </a:endParaRPr>
          </a:p>
          <a:p>
            <a:pPr marL="0" indent="0">
              <a:buNone/>
            </a:pPr>
            <a:endParaRPr lang="nl-NL" sz="2800" dirty="0">
              <a:solidFill>
                <a:srgbClr val="0070C0"/>
              </a:solidFill>
              <a:latin typeface="RijksSansTT"/>
              <a:ea typeface="+mj-ea"/>
              <a:cs typeface="+mj-cs"/>
            </a:endParaRPr>
          </a:p>
          <a:p>
            <a:pPr marL="0" indent="0">
              <a:buNone/>
            </a:pPr>
            <a:endParaRPr lang="nl-NL" sz="2800" dirty="0">
              <a:solidFill>
                <a:srgbClr val="0070C0"/>
              </a:solidFill>
              <a:latin typeface="RijksSansTT"/>
              <a:ea typeface="+mj-ea"/>
              <a:cs typeface="+mj-cs"/>
            </a:endParaRPr>
          </a:p>
          <a:p>
            <a:pPr marL="0" indent="0">
              <a:buNone/>
            </a:pPr>
            <a:endParaRPr lang="nl-NL" sz="2800" dirty="0">
              <a:solidFill>
                <a:srgbClr val="0070C0"/>
              </a:solidFill>
              <a:latin typeface="RijksSansTT"/>
              <a:ea typeface="+mj-ea"/>
              <a:cs typeface="+mj-cs"/>
            </a:endParaRPr>
          </a:p>
          <a:p>
            <a:pPr marL="0" indent="0">
              <a:buNone/>
            </a:pPr>
            <a:endParaRPr lang="nl-NL" sz="2800" dirty="0">
              <a:solidFill>
                <a:srgbClr val="0070C0"/>
              </a:solidFill>
              <a:latin typeface="RijksSansTT"/>
              <a:ea typeface="+mj-ea"/>
              <a:cs typeface="+mj-cs"/>
            </a:endParaRPr>
          </a:p>
        </p:txBody>
      </p:sp>
      <p:pic>
        <p:nvPicPr>
          <p:cNvPr id="5" name="Afbeelding 4">
            <a:extLst>
              <a:ext uri="{FF2B5EF4-FFF2-40B4-BE49-F238E27FC236}">
                <a16:creationId xmlns:a16="http://schemas.microsoft.com/office/drawing/2014/main" id="{8D4C6088-BB6C-5734-5031-8516EC914EAA}"/>
              </a:ext>
            </a:extLst>
          </p:cNvPr>
          <p:cNvPicPr>
            <a:picLocks noChangeAspect="1"/>
          </p:cNvPicPr>
          <p:nvPr/>
        </p:nvPicPr>
        <p:blipFill>
          <a:blip r:embed="rId3"/>
          <a:stretch>
            <a:fillRect/>
          </a:stretch>
        </p:blipFill>
        <p:spPr>
          <a:xfrm>
            <a:off x="9668779" y="284258"/>
            <a:ext cx="2294621" cy="1290542"/>
          </a:xfrm>
          <a:prstGeom prst="rect">
            <a:avLst/>
          </a:prstGeom>
        </p:spPr>
      </p:pic>
      <p:sp>
        <p:nvSpPr>
          <p:cNvPr id="6" name="Tijdelijke aanduiding voor voettekst 5">
            <a:extLst>
              <a:ext uri="{FF2B5EF4-FFF2-40B4-BE49-F238E27FC236}">
                <a16:creationId xmlns:a16="http://schemas.microsoft.com/office/drawing/2014/main" id="{9A5971C3-9A88-3CFD-A08E-72F910A1B75E}"/>
              </a:ext>
            </a:extLst>
          </p:cNvPr>
          <p:cNvSpPr>
            <a:spLocks noGrp="1"/>
          </p:cNvSpPr>
          <p:nvPr>
            <p:ph type="ftr" sz="quarter" idx="11"/>
          </p:nvPr>
        </p:nvSpPr>
        <p:spPr/>
        <p:txBody>
          <a:bodyPr/>
          <a:lstStyle/>
          <a:p>
            <a:r>
              <a:rPr lang="nl-NL" dirty="0"/>
              <a:t>Ontwikkelingen DSO – IPLO Schakeldag, 5 november 2026</a:t>
            </a:r>
          </a:p>
        </p:txBody>
      </p:sp>
    </p:spTree>
    <p:extLst>
      <p:ext uri="{BB962C8B-B14F-4D97-AF65-F5344CB8AC3E}">
        <p14:creationId xmlns:p14="http://schemas.microsoft.com/office/powerpoint/2010/main" val="8194559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2D6405-6402-95FF-53DF-4831813A1F8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49AFE24-6295-3F89-4BB5-6A78BADB8778}"/>
              </a:ext>
            </a:extLst>
          </p:cNvPr>
          <p:cNvSpPr>
            <a:spLocks noGrp="1"/>
          </p:cNvSpPr>
          <p:nvPr>
            <p:ph type="title"/>
          </p:nvPr>
        </p:nvSpPr>
        <p:spPr/>
        <p:txBody>
          <a:bodyPr/>
          <a:lstStyle/>
          <a:p>
            <a:r>
              <a:rPr lang="nl-NL" dirty="0"/>
              <a:t>Zes Randvoorwaarden</a:t>
            </a:r>
          </a:p>
        </p:txBody>
      </p:sp>
      <p:sp>
        <p:nvSpPr>
          <p:cNvPr id="3" name="Tijdelijke aanduiding voor inhoud 2">
            <a:extLst>
              <a:ext uri="{FF2B5EF4-FFF2-40B4-BE49-F238E27FC236}">
                <a16:creationId xmlns:a16="http://schemas.microsoft.com/office/drawing/2014/main" id="{B0E3F2D1-6EA0-D869-7C93-00F24AD71738}"/>
              </a:ext>
            </a:extLst>
          </p:cNvPr>
          <p:cNvSpPr>
            <a:spLocks noGrp="1"/>
          </p:cNvSpPr>
          <p:nvPr>
            <p:ph idx="1"/>
          </p:nvPr>
        </p:nvSpPr>
        <p:spPr>
          <a:xfrm>
            <a:off x="685800" y="1574800"/>
            <a:ext cx="10820400" cy="4978400"/>
          </a:xfrm>
        </p:spPr>
        <p:txBody>
          <a:bodyPr/>
          <a:lstStyle/>
          <a:p>
            <a:pPr marL="514350" indent="-514350">
              <a:buFont typeface="+mj-lt"/>
              <a:buAutoNum type="arabicPeriod"/>
            </a:pPr>
            <a:r>
              <a:rPr lang="nl-NL" sz="3200" dirty="0">
                <a:solidFill>
                  <a:srgbClr val="0070C0"/>
                </a:solidFill>
                <a:latin typeface="RijksSansTT"/>
                <a:ea typeface="+mj-ea"/>
                <a:cs typeface="+mj-cs"/>
              </a:rPr>
              <a:t>Uniformeren en standaardiseren</a:t>
            </a:r>
          </a:p>
          <a:p>
            <a:pPr marL="514350" indent="-514350">
              <a:buFont typeface="+mj-lt"/>
              <a:buAutoNum type="arabicPeriod"/>
            </a:pPr>
            <a:r>
              <a:rPr lang="nl-NL" sz="3200" dirty="0">
                <a:solidFill>
                  <a:srgbClr val="0070C0"/>
                </a:solidFill>
                <a:latin typeface="RijksSansTT"/>
                <a:ea typeface="+mj-ea"/>
                <a:cs typeface="+mj-cs"/>
              </a:rPr>
              <a:t>Volledigheid en kwaliteit van gegevens</a:t>
            </a:r>
          </a:p>
          <a:p>
            <a:pPr marL="514350" indent="-514350">
              <a:buFont typeface="+mj-lt"/>
              <a:buAutoNum type="arabicPeriod"/>
            </a:pPr>
            <a:r>
              <a:rPr lang="nl-NL" sz="3200" dirty="0">
                <a:solidFill>
                  <a:srgbClr val="0070C0"/>
                </a:solidFill>
                <a:latin typeface="RijksSansTT"/>
                <a:ea typeface="+mj-ea"/>
                <a:cs typeface="+mj-cs"/>
              </a:rPr>
              <a:t>Voldoen aan wet- en regelgeving</a:t>
            </a:r>
          </a:p>
          <a:p>
            <a:pPr marL="514350" indent="-514350">
              <a:buFont typeface="+mj-lt"/>
              <a:buAutoNum type="arabicPeriod"/>
            </a:pPr>
            <a:r>
              <a:rPr lang="nl-NL" sz="3200" dirty="0">
                <a:solidFill>
                  <a:srgbClr val="0070C0"/>
                </a:solidFill>
                <a:latin typeface="RijksSansTT"/>
                <a:ea typeface="+mj-ea"/>
                <a:cs typeface="+mj-cs"/>
              </a:rPr>
              <a:t>Bedrijfszekerheid, robuustheid, veiligheid en beheerbaarheid</a:t>
            </a:r>
          </a:p>
          <a:p>
            <a:pPr marL="514350" indent="-514350">
              <a:buFont typeface="+mj-lt"/>
              <a:buAutoNum type="arabicPeriod"/>
            </a:pPr>
            <a:r>
              <a:rPr lang="nl-NL" sz="3200" dirty="0">
                <a:solidFill>
                  <a:srgbClr val="0070C0"/>
                </a:solidFill>
                <a:latin typeface="RijksSansTT"/>
                <a:ea typeface="+mj-ea"/>
                <a:cs typeface="+mj-cs"/>
              </a:rPr>
              <a:t>Omarmen van innovatie (waaronder AI)</a:t>
            </a:r>
          </a:p>
          <a:p>
            <a:pPr marL="514350" indent="-514350">
              <a:buFont typeface="+mj-lt"/>
              <a:buAutoNum type="arabicPeriod"/>
            </a:pPr>
            <a:r>
              <a:rPr lang="nl-NL" sz="3200" dirty="0">
                <a:solidFill>
                  <a:srgbClr val="0070C0"/>
                </a:solidFill>
                <a:latin typeface="RijksSansTT"/>
                <a:ea typeface="+mj-ea"/>
                <a:cs typeface="+mj-cs"/>
              </a:rPr>
              <a:t>Efficiënte en kostenbewuste doorontwikkeling en beheer</a:t>
            </a:r>
          </a:p>
          <a:p>
            <a:pPr marL="514350" indent="-514350">
              <a:buFont typeface="+mj-lt"/>
              <a:buAutoNum type="arabicPeriod"/>
            </a:pPr>
            <a:endParaRPr lang="nl-NL" sz="3200" dirty="0">
              <a:solidFill>
                <a:srgbClr val="0070C0"/>
              </a:solidFill>
              <a:latin typeface="RijksSansTT"/>
              <a:ea typeface="+mj-ea"/>
              <a:cs typeface="+mj-cs"/>
            </a:endParaRPr>
          </a:p>
          <a:p>
            <a:pPr marL="0" indent="0">
              <a:buNone/>
            </a:pPr>
            <a:endParaRPr lang="nl-NL" sz="3200" dirty="0">
              <a:solidFill>
                <a:srgbClr val="0070C0"/>
              </a:solidFill>
              <a:latin typeface="RijksSansTT"/>
              <a:ea typeface="+mj-ea"/>
              <a:cs typeface="+mj-cs"/>
            </a:endParaRPr>
          </a:p>
          <a:p>
            <a:pPr marL="0" indent="0">
              <a:buNone/>
            </a:pPr>
            <a:endParaRPr lang="nl-NL" sz="3200" dirty="0">
              <a:solidFill>
                <a:srgbClr val="0070C0"/>
              </a:solidFill>
              <a:latin typeface="RijksSansTT"/>
              <a:ea typeface="+mj-ea"/>
              <a:cs typeface="+mj-cs"/>
            </a:endParaRPr>
          </a:p>
          <a:p>
            <a:pPr marL="0" indent="0">
              <a:buNone/>
            </a:pPr>
            <a:endParaRPr lang="nl-NL" sz="3200" dirty="0">
              <a:solidFill>
                <a:srgbClr val="0070C0"/>
              </a:solidFill>
              <a:latin typeface="RijksSansTT"/>
              <a:ea typeface="+mj-ea"/>
              <a:cs typeface="+mj-cs"/>
            </a:endParaRPr>
          </a:p>
          <a:p>
            <a:pPr marL="0" indent="0">
              <a:buNone/>
            </a:pPr>
            <a:endParaRPr lang="nl-NL" sz="3200" dirty="0">
              <a:solidFill>
                <a:srgbClr val="0070C0"/>
              </a:solidFill>
              <a:latin typeface="RijksSansTT"/>
              <a:ea typeface="+mj-ea"/>
              <a:cs typeface="+mj-cs"/>
            </a:endParaRPr>
          </a:p>
        </p:txBody>
      </p:sp>
      <p:pic>
        <p:nvPicPr>
          <p:cNvPr id="5" name="Afbeelding 4">
            <a:extLst>
              <a:ext uri="{FF2B5EF4-FFF2-40B4-BE49-F238E27FC236}">
                <a16:creationId xmlns:a16="http://schemas.microsoft.com/office/drawing/2014/main" id="{6DFA6C27-0B81-D2A7-7041-30714DDB3F0D}"/>
              </a:ext>
            </a:extLst>
          </p:cNvPr>
          <p:cNvPicPr>
            <a:picLocks noChangeAspect="1"/>
          </p:cNvPicPr>
          <p:nvPr/>
        </p:nvPicPr>
        <p:blipFill>
          <a:blip r:embed="rId3"/>
          <a:stretch>
            <a:fillRect/>
          </a:stretch>
        </p:blipFill>
        <p:spPr>
          <a:xfrm>
            <a:off x="9471929" y="673100"/>
            <a:ext cx="2294621" cy="1290542"/>
          </a:xfrm>
          <a:prstGeom prst="rect">
            <a:avLst/>
          </a:prstGeom>
        </p:spPr>
      </p:pic>
      <p:sp>
        <p:nvSpPr>
          <p:cNvPr id="6" name="Tijdelijke aanduiding voor voettekst 5">
            <a:extLst>
              <a:ext uri="{FF2B5EF4-FFF2-40B4-BE49-F238E27FC236}">
                <a16:creationId xmlns:a16="http://schemas.microsoft.com/office/drawing/2014/main" id="{18DAD0CB-381A-8F63-4CE2-B474FA60678F}"/>
              </a:ext>
            </a:extLst>
          </p:cNvPr>
          <p:cNvSpPr>
            <a:spLocks noGrp="1"/>
          </p:cNvSpPr>
          <p:nvPr>
            <p:ph type="ftr" sz="quarter" idx="11"/>
          </p:nvPr>
        </p:nvSpPr>
        <p:spPr/>
        <p:txBody>
          <a:bodyPr/>
          <a:lstStyle/>
          <a:p>
            <a:r>
              <a:rPr lang="nl-NL" dirty="0"/>
              <a:t>Ontwikkelingen DSO – IPLO Schakeldag, 5 november 2026</a:t>
            </a:r>
          </a:p>
        </p:txBody>
      </p:sp>
    </p:spTree>
    <p:extLst>
      <p:ext uri="{BB962C8B-B14F-4D97-AF65-F5344CB8AC3E}">
        <p14:creationId xmlns:p14="http://schemas.microsoft.com/office/powerpoint/2010/main" val="39747987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C7054-E9F9-E237-9276-766A1E97EF1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C22EA55-D603-6C77-6982-6BB30F036AF0}"/>
              </a:ext>
            </a:extLst>
          </p:cNvPr>
          <p:cNvSpPr>
            <a:spLocks noGrp="1"/>
          </p:cNvSpPr>
          <p:nvPr>
            <p:ph type="title"/>
          </p:nvPr>
        </p:nvSpPr>
        <p:spPr/>
        <p:txBody>
          <a:bodyPr/>
          <a:lstStyle/>
          <a:p>
            <a:r>
              <a:rPr lang="nl-NL" dirty="0"/>
              <a:t>Van Visie naar Realisatie</a:t>
            </a:r>
          </a:p>
        </p:txBody>
      </p:sp>
      <p:sp>
        <p:nvSpPr>
          <p:cNvPr id="3" name="Tijdelijke aanduiding voor inhoud 2">
            <a:extLst>
              <a:ext uri="{FF2B5EF4-FFF2-40B4-BE49-F238E27FC236}">
                <a16:creationId xmlns:a16="http://schemas.microsoft.com/office/drawing/2014/main" id="{C0BB7C64-FB7A-1C69-AEE3-980A4356FB61}"/>
              </a:ext>
            </a:extLst>
          </p:cNvPr>
          <p:cNvSpPr>
            <a:spLocks noGrp="1"/>
          </p:cNvSpPr>
          <p:nvPr>
            <p:ph idx="1"/>
          </p:nvPr>
        </p:nvSpPr>
        <p:spPr>
          <a:xfrm>
            <a:off x="685800" y="1574800"/>
            <a:ext cx="10820400" cy="4397375"/>
          </a:xfrm>
        </p:spPr>
        <p:txBody>
          <a:bodyPr/>
          <a:lstStyle/>
          <a:p>
            <a:pPr marL="514350" lvl="0" indent="-514350">
              <a:buFont typeface="+mj-lt"/>
              <a:buAutoNum type="alphaUcPeriod"/>
            </a:pPr>
            <a:r>
              <a:rPr lang="nl-NL" sz="2000" b="1" dirty="0">
                <a:solidFill>
                  <a:srgbClr val="0070C0"/>
                </a:solidFill>
                <a:latin typeface="RijksSansTT"/>
                <a:ea typeface="+mj-ea"/>
                <a:cs typeface="+mj-cs"/>
              </a:rPr>
              <a:t>Visie en strategische richting</a:t>
            </a:r>
            <a:br>
              <a:rPr lang="nl-NL" sz="2000" dirty="0">
                <a:solidFill>
                  <a:srgbClr val="0070C0"/>
                </a:solidFill>
                <a:latin typeface="RijksSansTT"/>
                <a:ea typeface="+mj-ea"/>
                <a:cs typeface="+mj-cs"/>
              </a:rPr>
            </a:br>
            <a:r>
              <a:rPr lang="nl-NL" sz="2000" dirty="0">
                <a:solidFill>
                  <a:srgbClr val="0070C0"/>
                </a:solidFill>
                <a:latin typeface="RijksSansTT"/>
                <a:ea typeface="+mj-ea"/>
                <a:cs typeface="+mj-cs"/>
              </a:rPr>
              <a:t>het langetermijnperspectief voor het DSO, beschreven in deze beleidsvisie. </a:t>
            </a:r>
            <a:br>
              <a:rPr lang="nl-NL" sz="2000" dirty="0">
                <a:solidFill>
                  <a:srgbClr val="0070C0"/>
                </a:solidFill>
                <a:latin typeface="RijksSansTT"/>
                <a:ea typeface="+mj-ea"/>
                <a:cs typeface="+mj-cs"/>
              </a:rPr>
            </a:br>
            <a:endParaRPr lang="nl-NL" sz="2000" dirty="0">
              <a:solidFill>
                <a:srgbClr val="0070C0"/>
              </a:solidFill>
              <a:latin typeface="RijksSansTT"/>
              <a:ea typeface="+mj-ea"/>
              <a:cs typeface="+mj-cs"/>
            </a:endParaRPr>
          </a:p>
          <a:p>
            <a:pPr marL="514350" lvl="0" indent="-514350">
              <a:buFont typeface="+mj-lt"/>
              <a:buAutoNum type="alphaUcPeriod"/>
            </a:pPr>
            <a:r>
              <a:rPr lang="nl-NL" sz="2000" b="1" dirty="0">
                <a:solidFill>
                  <a:srgbClr val="0070C0"/>
                </a:solidFill>
                <a:latin typeface="RijksSansTT"/>
                <a:ea typeface="+mj-ea"/>
                <a:cs typeface="+mj-cs"/>
              </a:rPr>
              <a:t>Strategische uitvoerings-agenda</a:t>
            </a:r>
            <a:br>
              <a:rPr lang="nl-NL" sz="2000" dirty="0">
                <a:solidFill>
                  <a:srgbClr val="0070C0"/>
                </a:solidFill>
                <a:latin typeface="RijksSansTT"/>
                <a:ea typeface="+mj-ea"/>
                <a:cs typeface="+mj-cs"/>
              </a:rPr>
            </a:br>
            <a:r>
              <a:rPr lang="nl-NL" sz="2000" dirty="0">
                <a:solidFill>
                  <a:srgbClr val="0070C0"/>
                </a:solidFill>
                <a:latin typeface="RijksSansTT"/>
                <a:ea typeface="+mj-ea"/>
                <a:cs typeface="+mj-cs"/>
              </a:rPr>
              <a:t>de interbestuurlijke vertaling van de visie naar prioriteiten voor doorontwikkeling.</a:t>
            </a:r>
            <a:br>
              <a:rPr lang="nl-NL" sz="2000" dirty="0">
                <a:solidFill>
                  <a:srgbClr val="0070C0"/>
                </a:solidFill>
                <a:latin typeface="RijksSansTT"/>
                <a:ea typeface="+mj-ea"/>
                <a:cs typeface="+mj-cs"/>
              </a:rPr>
            </a:br>
            <a:endParaRPr lang="nl-NL" sz="2000" dirty="0">
              <a:solidFill>
                <a:srgbClr val="0070C0"/>
              </a:solidFill>
              <a:latin typeface="RijksSansTT"/>
              <a:ea typeface="+mj-ea"/>
              <a:cs typeface="+mj-cs"/>
            </a:endParaRPr>
          </a:p>
          <a:p>
            <a:pPr marL="514350" lvl="0" indent="-514350">
              <a:buFont typeface="+mj-lt"/>
              <a:buAutoNum type="alphaUcPeriod"/>
            </a:pPr>
            <a:r>
              <a:rPr lang="nl-NL" sz="2000" b="1" dirty="0">
                <a:solidFill>
                  <a:srgbClr val="0070C0"/>
                </a:solidFill>
                <a:latin typeface="RijksSansTT"/>
                <a:ea typeface="+mj-ea"/>
                <a:cs typeface="+mj-cs"/>
              </a:rPr>
              <a:t>Portfolio-sturing</a:t>
            </a:r>
            <a:br>
              <a:rPr lang="nl-NL" sz="2000" dirty="0">
                <a:solidFill>
                  <a:srgbClr val="0070C0"/>
                </a:solidFill>
                <a:latin typeface="RijksSansTT"/>
                <a:ea typeface="+mj-ea"/>
                <a:cs typeface="+mj-cs"/>
              </a:rPr>
            </a:br>
            <a:r>
              <a:rPr lang="nl-NL" sz="2000" dirty="0">
                <a:solidFill>
                  <a:srgbClr val="0070C0"/>
                </a:solidFill>
                <a:latin typeface="RijksSansTT"/>
                <a:ea typeface="+mj-ea"/>
                <a:cs typeface="+mj-cs"/>
              </a:rPr>
              <a:t>de vertaling van de agenda naar concrete initiatieven en ontwikkelactiviteiten (</a:t>
            </a:r>
            <a:r>
              <a:rPr lang="nl-NL" sz="2000" dirty="0" err="1">
                <a:solidFill>
                  <a:srgbClr val="0070C0"/>
                </a:solidFill>
                <a:latin typeface="RijksSansTT"/>
                <a:ea typeface="+mj-ea"/>
                <a:cs typeface="+mj-cs"/>
              </a:rPr>
              <a:t>Epics</a:t>
            </a:r>
            <a:r>
              <a:rPr lang="nl-NL" sz="2000" dirty="0">
                <a:solidFill>
                  <a:srgbClr val="0070C0"/>
                </a:solidFill>
                <a:latin typeface="RijksSansTT"/>
                <a:ea typeface="+mj-ea"/>
                <a:cs typeface="+mj-cs"/>
              </a:rPr>
              <a:t>). </a:t>
            </a:r>
            <a:br>
              <a:rPr lang="nl-NL" sz="2000" dirty="0">
                <a:solidFill>
                  <a:srgbClr val="0070C0"/>
                </a:solidFill>
                <a:latin typeface="RijksSansTT"/>
                <a:ea typeface="+mj-ea"/>
                <a:cs typeface="+mj-cs"/>
              </a:rPr>
            </a:br>
            <a:endParaRPr lang="nl-NL" sz="2000" dirty="0">
              <a:solidFill>
                <a:srgbClr val="0070C0"/>
              </a:solidFill>
              <a:latin typeface="RijksSansTT"/>
              <a:ea typeface="+mj-ea"/>
              <a:cs typeface="+mj-cs"/>
            </a:endParaRPr>
          </a:p>
          <a:p>
            <a:pPr marL="514350" lvl="0" indent="-514350">
              <a:buFont typeface="+mj-lt"/>
              <a:buAutoNum type="alphaUcPeriod"/>
            </a:pPr>
            <a:r>
              <a:rPr lang="nl-NL" sz="2000" b="1" dirty="0">
                <a:solidFill>
                  <a:srgbClr val="0070C0"/>
                </a:solidFill>
                <a:latin typeface="RijksSansTT"/>
                <a:ea typeface="+mj-ea"/>
                <a:cs typeface="+mj-cs"/>
              </a:rPr>
              <a:t>Realisatie en beheer</a:t>
            </a:r>
            <a:br>
              <a:rPr lang="nl-NL" sz="2000" dirty="0">
                <a:solidFill>
                  <a:srgbClr val="0070C0"/>
                </a:solidFill>
                <a:latin typeface="RijksSansTT"/>
                <a:ea typeface="+mj-ea"/>
                <a:cs typeface="+mj-cs"/>
              </a:rPr>
            </a:br>
            <a:r>
              <a:rPr lang="nl-NL" sz="2000" dirty="0">
                <a:solidFill>
                  <a:srgbClr val="0070C0"/>
                </a:solidFill>
                <a:latin typeface="RijksSansTT"/>
                <a:ea typeface="+mj-ea"/>
                <a:cs typeface="+mj-cs"/>
              </a:rPr>
              <a:t>de wendbare doorontwikkeling en het beheer van het stelsel.</a:t>
            </a:r>
          </a:p>
          <a:p>
            <a:pPr marL="514350" indent="-514350">
              <a:buFont typeface="+mj-lt"/>
              <a:buAutoNum type="alphaUcPeriod"/>
            </a:pPr>
            <a:endParaRPr lang="nl-NL" sz="2000" dirty="0">
              <a:solidFill>
                <a:srgbClr val="0070C0"/>
              </a:solidFill>
              <a:latin typeface="RijksSansTT"/>
              <a:ea typeface="+mj-ea"/>
              <a:cs typeface="+mj-cs"/>
            </a:endParaRPr>
          </a:p>
          <a:p>
            <a:pPr marL="0" indent="0">
              <a:buNone/>
            </a:pPr>
            <a:endParaRPr lang="nl-NL" sz="2000" dirty="0">
              <a:solidFill>
                <a:srgbClr val="0070C0"/>
              </a:solidFill>
              <a:latin typeface="RijksSansTT"/>
              <a:ea typeface="+mj-ea"/>
              <a:cs typeface="+mj-cs"/>
            </a:endParaRPr>
          </a:p>
          <a:p>
            <a:pPr marL="0" indent="0">
              <a:buNone/>
            </a:pPr>
            <a:endParaRPr lang="nl-NL" sz="2000" dirty="0">
              <a:solidFill>
                <a:srgbClr val="0070C0"/>
              </a:solidFill>
              <a:latin typeface="RijksSansTT"/>
              <a:ea typeface="+mj-ea"/>
              <a:cs typeface="+mj-cs"/>
            </a:endParaRPr>
          </a:p>
          <a:p>
            <a:pPr marL="0" indent="0">
              <a:buNone/>
            </a:pPr>
            <a:endParaRPr lang="nl-NL" sz="2000" dirty="0">
              <a:solidFill>
                <a:srgbClr val="0070C0"/>
              </a:solidFill>
              <a:latin typeface="RijksSansTT"/>
              <a:ea typeface="+mj-ea"/>
              <a:cs typeface="+mj-cs"/>
            </a:endParaRPr>
          </a:p>
          <a:p>
            <a:pPr marL="0" indent="0">
              <a:buNone/>
            </a:pPr>
            <a:endParaRPr lang="nl-NL" sz="2000" dirty="0">
              <a:solidFill>
                <a:srgbClr val="0070C0"/>
              </a:solidFill>
              <a:latin typeface="RijksSansTT"/>
              <a:ea typeface="+mj-ea"/>
              <a:cs typeface="+mj-cs"/>
            </a:endParaRPr>
          </a:p>
        </p:txBody>
      </p:sp>
      <p:sp>
        <p:nvSpPr>
          <p:cNvPr id="5" name="Tijdelijke aanduiding voor voettekst 4">
            <a:extLst>
              <a:ext uri="{FF2B5EF4-FFF2-40B4-BE49-F238E27FC236}">
                <a16:creationId xmlns:a16="http://schemas.microsoft.com/office/drawing/2014/main" id="{D0744BF0-4713-8D03-4AF6-15DA2593ACA8}"/>
              </a:ext>
            </a:extLst>
          </p:cNvPr>
          <p:cNvSpPr>
            <a:spLocks noGrp="1"/>
          </p:cNvSpPr>
          <p:nvPr>
            <p:ph type="ftr" sz="quarter" idx="11"/>
          </p:nvPr>
        </p:nvSpPr>
        <p:spPr/>
        <p:txBody>
          <a:bodyPr/>
          <a:lstStyle/>
          <a:p>
            <a:r>
              <a:rPr lang="nl-NL" dirty="0"/>
              <a:t>Ontwikkelingen DSO – IPLO Schakeldag, 5 november 2026</a:t>
            </a:r>
          </a:p>
        </p:txBody>
      </p:sp>
    </p:spTree>
    <p:extLst>
      <p:ext uri="{BB962C8B-B14F-4D97-AF65-F5344CB8AC3E}">
        <p14:creationId xmlns:p14="http://schemas.microsoft.com/office/powerpoint/2010/main" val="20657212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61EEB7-B3A6-A821-4909-E3C9AC84D427}"/>
            </a:ext>
          </a:extLst>
        </p:cNvPr>
        <p:cNvGrpSpPr/>
        <p:nvPr/>
      </p:nvGrpSpPr>
      <p:grpSpPr>
        <a:xfrm>
          <a:off x="0" y="0"/>
          <a:ext cx="0" cy="0"/>
          <a:chOff x="0" y="0"/>
          <a:chExt cx="0" cy="0"/>
        </a:xfrm>
      </p:grpSpPr>
      <p:sp>
        <p:nvSpPr>
          <p:cNvPr id="2" name="Titel 1" descr="Ontwikkelproces: Safe Agile">
            <a:extLst>
              <a:ext uri="{FF2B5EF4-FFF2-40B4-BE49-F238E27FC236}">
                <a16:creationId xmlns:a16="http://schemas.microsoft.com/office/drawing/2014/main" id="{F55FEB8A-3B0C-C704-C15C-0887F54C2E6F}"/>
              </a:ext>
            </a:extLst>
          </p:cNvPr>
          <p:cNvSpPr>
            <a:spLocks noGrp="1"/>
          </p:cNvSpPr>
          <p:nvPr>
            <p:ph type="ctrTitle"/>
          </p:nvPr>
        </p:nvSpPr>
        <p:spPr/>
        <p:txBody>
          <a:bodyPr/>
          <a:lstStyle/>
          <a:p>
            <a:r>
              <a:rPr lang="nl-NL" dirty="0"/>
              <a:t>Ontwikkelproces: Safe Agile (portfolio)</a:t>
            </a:r>
          </a:p>
        </p:txBody>
      </p:sp>
      <p:pic>
        <p:nvPicPr>
          <p:cNvPr id="5" name="Afbeelding 4" descr="Ontwikkelproces Safe Agile">
            <a:extLst>
              <a:ext uri="{FF2B5EF4-FFF2-40B4-BE49-F238E27FC236}">
                <a16:creationId xmlns:a16="http://schemas.microsoft.com/office/drawing/2014/main" id="{2DCBA5D4-4259-FAB1-64CF-E8191B21DE0F}"/>
              </a:ext>
            </a:extLst>
          </p:cNvPr>
          <p:cNvPicPr>
            <a:picLocks noChangeAspect="1"/>
          </p:cNvPicPr>
          <p:nvPr/>
        </p:nvPicPr>
        <p:blipFill>
          <a:blip r:embed="rId3"/>
          <a:stretch>
            <a:fillRect/>
          </a:stretch>
        </p:blipFill>
        <p:spPr>
          <a:xfrm>
            <a:off x="571500" y="1209591"/>
            <a:ext cx="10947028" cy="4735310"/>
          </a:xfrm>
          <a:prstGeom prst="rect">
            <a:avLst/>
          </a:prstGeom>
        </p:spPr>
      </p:pic>
      <p:sp>
        <p:nvSpPr>
          <p:cNvPr id="3" name="Tijdelijke aanduiding voor voettekst 2">
            <a:extLst>
              <a:ext uri="{FF2B5EF4-FFF2-40B4-BE49-F238E27FC236}">
                <a16:creationId xmlns:a16="http://schemas.microsoft.com/office/drawing/2014/main" id="{E7D9A913-D5BE-5B6C-D5C3-566C9DE1CE7C}"/>
              </a:ext>
            </a:extLst>
          </p:cNvPr>
          <p:cNvSpPr>
            <a:spLocks noGrp="1"/>
          </p:cNvSpPr>
          <p:nvPr>
            <p:ph type="ftr" sz="quarter" idx="11"/>
          </p:nvPr>
        </p:nvSpPr>
        <p:spPr/>
        <p:txBody>
          <a:bodyPr/>
          <a:lstStyle/>
          <a:p>
            <a:r>
              <a:rPr lang="nl-NL" dirty="0"/>
              <a:t>Ontwikkelingen DSO – IPLO Schakeldag, 5 november 2026</a:t>
            </a:r>
          </a:p>
        </p:txBody>
      </p:sp>
    </p:spTree>
    <p:extLst>
      <p:ext uri="{BB962C8B-B14F-4D97-AF65-F5344CB8AC3E}">
        <p14:creationId xmlns:p14="http://schemas.microsoft.com/office/powerpoint/2010/main" val="34605424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34CC0C-F12A-ACD8-DE19-52955F1BCF9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E1E20F0-6FD5-91EB-7810-BB7898D35EE3}"/>
              </a:ext>
            </a:extLst>
          </p:cNvPr>
          <p:cNvSpPr>
            <a:spLocks noGrp="1"/>
          </p:cNvSpPr>
          <p:nvPr>
            <p:ph type="title"/>
          </p:nvPr>
        </p:nvSpPr>
        <p:spPr>
          <a:xfrm>
            <a:off x="1125281" y="578589"/>
            <a:ext cx="10515600" cy="720000"/>
          </a:xfrm>
        </p:spPr>
        <p:txBody>
          <a:bodyPr/>
          <a:lstStyle/>
          <a:p>
            <a:r>
              <a:rPr lang="nl-NL" dirty="0"/>
              <a:t>Positie DSO-LV</a:t>
            </a:r>
          </a:p>
        </p:txBody>
      </p:sp>
      <p:sp>
        <p:nvSpPr>
          <p:cNvPr id="11" name="Tekstvak 10">
            <a:extLst>
              <a:ext uri="{FF2B5EF4-FFF2-40B4-BE49-F238E27FC236}">
                <a16:creationId xmlns:a16="http://schemas.microsoft.com/office/drawing/2014/main" id="{CF3B5295-EFCD-074B-3928-E468C76BE20A}"/>
              </a:ext>
            </a:extLst>
          </p:cNvPr>
          <p:cNvSpPr txBox="1"/>
          <p:nvPr/>
        </p:nvSpPr>
        <p:spPr>
          <a:xfrm>
            <a:off x="8466931" y="3444241"/>
            <a:ext cx="3698833" cy="2246769"/>
          </a:xfrm>
          <a:prstGeom prst="rect">
            <a:avLst/>
          </a:prstGeom>
          <a:noFill/>
        </p:spPr>
        <p:txBody>
          <a:bodyPr wrap="none" rtlCol="0">
            <a:spAutoFit/>
          </a:bodyPr>
          <a:lstStyle/>
          <a:p>
            <a:pPr marL="285750" indent="-285750">
              <a:buFontTx/>
              <a:buChar char="-"/>
            </a:pPr>
            <a:r>
              <a:rPr lang="nl-NL" sz="2800" dirty="0">
                <a:solidFill>
                  <a:srgbClr val="0070C0"/>
                </a:solidFill>
              </a:rPr>
              <a:t>Standaarden</a:t>
            </a:r>
          </a:p>
          <a:p>
            <a:pPr marL="285750" indent="-285750">
              <a:buFontTx/>
              <a:buChar char="-"/>
            </a:pPr>
            <a:r>
              <a:rPr lang="nl-NL" sz="2800" dirty="0">
                <a:solidFill>
                  <a:srgbClr val="0070C0"/>
                </a:solidFill>
              </a:rPr>
              <a:t>ICT bevoegd gezagen</a:t>
            </a:r>
          </a:p>
          <a:p>
            <a:pPr marL="285750" indent="-285750">
              <a:buFontTx/>
              <a:buChar char="-"/>
            </a:pPr>
            <a:r>
              <a:rPr lang="nl-NL" sz="2800" dirty="0">
                <a:solidFill>
                  <a:srgbClr val="0070C0"/>
                </a:solidFill>
              </a:rPr>
              <a:t>ICT </a:t>
            </a:r>
            <a:r>
              <a:rPr lang="nl-NL" sz="2800" dirty="0" err="1">
                <a:solidFill>
                  <a:srgbClr val="0070C0"/>
                </a:solidFill>
              </a:rPr>
              <a:t>DSO-lv</a:t>
            </a:r>
            <a:endParaRPr lang="nl-NL" sz="2800" dirty="0">
              <a:solidFill>
                <a:srgbClr val="0070C0"/>
              </a:solidFill>
            </a:endParaRPr>
          </a:p>
          <a:p>
            <a:pPr marL="285750" indent="-285750">
              <a:buFontTx/>
              <a:buChar char="-"/>
            </a:pPr>
            <a:r>
              <a:rPr lang="nl-NL" sz="2800" dirty="0">
                <a:solidFill>
                  <a:srgbClr val="0070C0"/>
                </a:solidFill>
              </a:rPr>
              <a:t>Content</a:t>
            </a:r>
          </a:p>
          <a:p>
            <a:pPr marL="285750" indent="-285750">
              <a:buFontTx/>
              <a:buChar char="-"/>
            </a:pPr>
            <a:r>
              <a:rPr lang="nl-NL" sz="2800" dirty="0">
                <a:solidFill>
                  <a:srgbClr val="0070C0"/>
                </a:solidFill>
              </a:rPr>
              <a:t>Werkprocessen</a:t>
            </a:r>
          </a:p>
        </p:txBody>
      </p:sp>
      <p:pic>
        <p:nvPicPr>
          <p:cNvPr id="4" name="Afbeelding 3">
            <a:extLst>
              <a:ext uri="{FF2B5EF4-FFF2-40B4-BE49-F238E27FC236}">
                <a16:creationId xmlns:a16="http://schemas.microsoft.com/office/drawing/2014/main" id="{4FA493AD-25F3-81D6-D598-CE82EB6563E6}"/>
              </a:ext>
            </a:extLst>
          </p:cNvPr>
          <p:cNvPicPr>
            <a:picLocks noChangeAspect="1"/>
          </p:cNvPicPr>
          <p:nvPr/>
        </p:nvPicPr>
        <p:blipFill>
          <a:blip r:embed="rId3"/>
          <a:stretch>
            <a:fillRect/>
          </a:stretch>
        </p:blipFill>
        <p:spPr>
          <a:xfrm>
            <a:off x="2800029" y="959326"/>
            <a:ext cx="5273497" cy="5279594"/>
          </a:xfrm>
          <a:prstGeom prst="rect">
            <a:avLst/>
          </a:prstGeom>
          <a:ln>
            <a:noFill/>
          </a:ln>
          <a:effectLst>
            <a:outerShdw blurRad="292100" dist="139700" dir="2700000" algn="tl" rotWithShape="0">
              <a:srgbClr val="333333">
                <a:alpha val="65000"/>
              </a:srgbClr>
            </a:outerShdw>
          </a:effectLst>
        </p:spPr>
      </p:pic>
      <p:sp>
        <p:nvSpPr>
          <p:cNvPr id="3" name="Tijdelijke aanduiding voor voettekst 2">
            <a:extLst>
              <a:ext uri="{FF2B5EF4-FFF2-40B4-BE49-F238E27FC236}">
                <a16:creationId xmlns:a16="http://schemas.microsoft.com/office/drawing/2014/main" id="{71B1A3AD-9A3C-7601-1849-BA122D26DD63}"/>
              </a:ext>
            </a:extLst>
          </p:cNvPr>
          <p:cNvSpPr>
            <a:spLocks noGrp="1"/>
          </p:cNvSpPr>
          <p:nvPr>
            <p:ph type="ftr" sz="quarter" idx="11"/>
          </p:nvPr>
        </p:nvSpPr>
        <p:spPr/>
        <p:txBody>
          <a:bodyPr/>
          <a:lstStyle/>
          <a:p>
            <a:r>
              <a:rPr lang="nl-NL" dirty="0"/>
              <a:t>Ontwikkelingen DSO – IPLO Schakeldag, 5 november 2026</a:t>
            </a:r>
          </a:p>
        </p:txBody>
      </p:sp>
    </p:spTree>
    <p:extLst>
      <p:ext uri="{BB962C8B-B14F-4D97-AF65-F5344CB8AC3E}">
        <p14:creationId xmlns:p14="http://schemas.microsoft.com/office/powerpoint/2010/main" val="36913657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FE2016-9B76-5700-FBAB-220CBC027501}"/>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9BFF35D4-CDD1-5DAA-DA88-5F528A583BE1}"/>
              </a:ext>
            </a:extLst>
          </p:cNvPr>
          <p:cNvSpPr>
            <a:spLocks noGrp="1"/>
          </p:cNvSpPr>
          <p:nvPr>
            <p:ph type="title"/>
          </p:nvPr>
        </p:nvSpPr>
        <p:spPr>
          <a:xfrm>
            <a:off x="1251559" y="136525"/>
            <a:ext cx="10515600" cy="720000"/>
          </a:xfrm>
        </p:spPr>
        <p:txBody>
          <a:bodyPr>
            <a:normAutofit/>
          </a:bodyPr>
          <a:lstStyle/>
          <a:p>
            <a:r>
              <a:rPr lang="nl-NL" dirty="0"/>
              <a:t>Van behoefte naar oplossing</a:t>
            </a:r>
          </a:p>
        </p:txBody>
      </p:sp>
      <p:pic>
        <p:nvPicPr>
          <p:cNvPr id="12" name="Tijdelijke aanduiding voor inhoud 7">
            <a:extLst>
              <a:ext uri="{FF2B5EF4-FFF2-40B4-BE49-F238E27FC236}">
                <a16:creationId xmlns:a16="http://schemas.microsoft.com/office/drawing/2014/main" id="{F7E9760A-39BC-F58D-A998-52A82122E854}"/>
              </a:ext>
            </a:extLst>
          </p:cNvPr>
          <p:cNvPicPr>
            <a:picLocks noGrp="1" noChangeAspect="1"/>
          </p:cNvPicPr>
          <p:nvPr>
            <p:ph idx="1"/>
          </p:nvPr>
        </p:nvPicPr>
        <p:blipFill>
          <a:blip r:embed="rId3"/>
          <a:srcRect t="27852" b="2429"/>
          <a:stretch>
            <a:fillRect/>
          </a:stretch>
        </p:blipFill>
        <p:spPr>
          <a:xfrm>
            <a:off x="303463" y="914105"/>
            <a:ext cx="11585074" cy="5384665"/>
          </a:xfrm>
          <a:prstGeom prst="rect">
            <a:avLst/>
          </a:prstGeom>
          <a:ln>
            <a:noFill/>
          </a:ln>
          <a:effectLst>
            <a:outerShdw blurRad="292100" dist="139700" dir="2700000" algn="tl" rotWithShape="0">
              <a:srgbClr val="333333">
                <a:alpha val="65000"/>
              </a:srgbClr>
            </a:outerShdw>
          </a:effectLst>
        </p:spPr>
      </p:pic>
      <p:sp>
        <p:nvSpPr>
          <p:cNvPr id="2" name="Tijdelijke aanduiding voor voettekst 1">
            <a:extLst>
              <a:ext uri="{FF2B5EF4-FFF2-40B4-BE49-F238E27FC236}">
                <a16:creationId xmlns:a16="http://schemas.microsoft.com/office/drawing/2014/main" id="{32EC31B6-30B3-53D4-CBA8-D781E2A16CDB}"/>
              </a:ext>
            </a:extLst>
          </p:cNvPr>
          <p:cNvSpPr>
            <a:spLocks noGrp="1"/>
          </p:cNvSpPr>
          <p:nvPr>
            <p:ph type="ftr" sz="quarter" idx="11"/>
          </p:nvPr>
        </p:nvSpPr>
        <p:spPr/>
        <p:txBody>
          <a:bodyPr/>
          <a:lstStyle/>
          <a:p>
            <a:r>
              <a:rPr lang="nl-NL" dirty="0"/>
              <a:t>Ontwikkelingen DSO – IPLO Schakeldag, 5 november 2026</a:t>
            </a:r>
          </a:p>
        </p:txBody>
      </p:sp>
    </p:spTree>
    <p:extLst>
      <p:ext uri="{BB962C8B-B14F-4D97-AF65-F5344CB8AC3E}">
        <p14:creationId xmlns:p14="http://schemas.microsoft.com/office/powerpoint/2010/main" val="3589958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ijdelijke aanduiding voor inhoud 6">
            <a:hlinkClick r:id="rId3"/>
            <a:extLst>
              <a:ext uri="{FF2B5EF4-FFF2-40B4-BE49-F238E27FC236}">
                <a16:creationId xmlns:a16="http://schemas.microsoft.com/office/drawing/2014/main" id="{7DAB23D5-B662-CF61-6F6B-66C7F50AE562}"/>
              </a:ext>
            </a:extLst>
          </p:cNvPr>
          <p:cNvPicPr>
            <a:picLocks noGrp="1" noChangeAspect="1"/>
          </p:cNvPicPr>
          <p:nvPr>
            <p:ph idx="1"/>
          </p:nvPr>
        </p:nvPicPr>
        <p:blipFill>
          <a:blip r:embed="rId4"/>
          <a:stretch>
            <a:fillRect/>
          </a:stretch>
        </p:blipFill>
        <p:spPr>
          <a:xfrm>
            <a:off x="1942530" y="203200"/>
            <a:ext cx="7997243" cy="6377801"/>
          </a:xfrm>
          <a:prstGeom prst="rect">
            <a:avLst/>
          </a:prstGeom>
          <a:ln>
            <a:noFill/>
          </a:ln>
          <a:effectLst>
            <a:outerShdw blurRad="292100" dist="139700" dir="2700000" algn="tl" rotWithShape="0">
              <a:srgbClr val="333333">
                <a:alpha val="65000"/>
              </a:srgbClr>
            </a:outerShdw>
          </a:effectLst>
        </p:spPr>
      </p:pic>
      <p:sp>
        <p:nvSpPr>
          <p:cNvPr id="8" name="Ovaal 7">
            <a:extLst>
              <a:ext uri="{FF2B5EF4-FFF2-40B4-BE49-F238E27FC236}">
                <a16:creationId xmlns:a16="http://schemas.microsoft.com/office/drawing/2014/main" id="{042F2D60-9D8E-D171-2162-643579491892}"/>
              </a:ext>
            </a:extLst>
          </p:cNvPr>
          <p:cNvSpPr/>
          <p:nvPr/>
        </p:nvSpPr>
        <p:spPr>
          <a:xfrm>
            <a:off x="2493264" y="2832280"/>
            <a:ext cx="2200656" cy="1678760"/>
          </a:xfrm>
          <a:prstGeom prst="ellipse">
            <a:avLst/>
          </a:prstGeom>
          <a:noFill/>
          <a:ln w="762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Ovaal 9">
            <a:extLst>
              <a:ext uri="{FF2B5EF4-FFF2-40B4-BE49-F238E27FC236}">
                <a16:creationId xmlns:a16="http://schemas.microsoft.com/office/drawing/2014/main" id="{15D2C285-3828-1AB1-2458-3C28CA347AAA}"/>
              </a:ext>
            </a:extLst>
          </p:cNvPr>
          <p:cNvSpPr/>
          <p:nvPr/>
        </p:nvSpPr>
        <p:spPr>
          <a:xfrm>
            <a:off x="1635760" y="-96160"/>
            <a:ext cx="3596640" cy="894080"/>
          </a:xfrm>
          <a:prstGeom prst="ellipse">
            <a:avLst/>
          </a:prstGeom>
          <a:noFill/>
          <a:ln w="762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Rechthoek 2">
            <a:extLst>
              <a:ext uri="{FF2B5EF4-FFF2-40B4-BE49-F238E27FC236}">
                <a16:creationId xmlns:a16="http://schemas.microsoft.com/office/drawing/2014/main" id="{EE79412E-FBB5-8C2D-B001-9BD1F3C425C8}"/>
              </a:ext>
            </a:extLst>
          </p:cNvPr>
          <p:cNvSpPr/>
          <p:nvPr/>
        </p:nvSpPr>
        <p:spPr>
          <a:xfrm>
            <a:off x="2493264" y="6090249"/>
            <a:ext cx="6987166" cy="49075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Tekstvak 11">
            <a:extLst>
              <a:ext uri="{FF2B5EF4-FFF2-40B4-BE49-F238E27FC236}">
                <a16:creationId xmlns:a16="http://schemas.microsoft.com/office/drawing/2014/main" id="{C8130523-A24E-642A-33A2-1C8BC6E4D3D8}"/>
              </a:ext>
            </a:extLst>
          </p:cNvPr>
          <p:cNvSpPr txBox="1"/>
          <p:nvPr/>
        </p:nvSpPr>
        <p:spPr>
          <a:xfrm>
            <a:off x="3048000" y="6041955"/>
            <a:ext cx="6096000" cy="338554"/>
          </a:xfrm>
          <a:prstGeom prst="rect">
            <a:avLst/>
          </a:prstGeom>
          <a:solidFill>
            <a:schemeClr val="bg1"/>
          </a:solidFill>
        </p:spPr>
        <p:txBody>
          <a:bodyPr wrap="square">
            <a:spAutoFit/>
          </a:bodyPr>
          <a:lstStyle/>
          <a:p>
            <a:r>
              <a:rPr lang="nl-NL" sz="1600" dirty="0">
                <a:hlinkClick r:id="rId3"/>
              </a:rPr>
              <a:t>https://iplo.nl/digitaal-stelsel/ontwikkeling-planning-beheer/</a:t>
            </a:r>
            <a:r>
              <a:rPr lang="nl-NL" sz="1600" dirty="0"/>
              <a:t> </a:t>
            </a:r>
          </a:p>
        </p:txBody>
      </p:sp>
    </p:spTree>
    <p:extLst>
      <p:ext uri="{BB962C8B-B14F-4D97-AF65-F5344CB8AC3E}">
        <p14:creationId xmlns:p14="http://schemas.microsoft.com/office/powerpoint/2010/main" val="41381711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ijdelijke aanduiding voor inhoud 6">
            <a:extLst>
              <a:ext uri="{FF2B5EF4-FFF2-40B4-BE49-F238E27FC236}">
                <a16:creationId xmlns:a16="http://schemas.microsoft.com/office/drawing/2014/main" id="{647F2420-D4FD-DD30-D9A7-61BA47B2B45D}"/>
              </a:ext>
            </a:extLst>
          </p:cNvPr>
          <p:cNvPicPr>
            <a:picLocks noGrp="1" noChangeAspect="1"/>
          </p:cNvPicPr>
          <p:nvPr>
            <p:ph idx="1"/>
          </p:nvPr>
        </p:nvPicPr>
        <p:blipFill>
          <a:blip r:embed="rId3"/>
          <a:stretch>
            <a:fillRect/>
          </a:stretch>
        </p:blipFill>
        <p:spPr>
          <a:xfrm>
            <a:off x="1332978" y="1049011"/>
            <a:ext cx="8923542" cy="5015421"/>
          </a:xfrm>
          <a:prstGeom prst="rect">
            <a:avLst/>
          </a:prstGeom>
          <a:ln>
            <a:noFill/>
          </a:ln>
          <a:effectLst>
            <a:outerShdw blurRad="292100" dist="139700" dir="2700000" algn="tl" rotWithShape="0">
              <a:srgbClr val="333333">
                <a:alpha val="65000"/>
              </a:srgbClr>
            </a:outerShdw>
          </a:effectLst>
        </p:spPr>
      </p:pic>
      <p:sp>
        <p:nvSpPr>
          <p:cNvPr id="5" name="Rechthoek 4">
            <a:extLst>
              <a:ext uri="{FF2B5EF4-FFF2-40B4-BE49-F238E27FC236}">
                <a16:creationId xmlns:a16="http://schemas.microsoft.com/office/drawing/2014/main" id="{6C1CCB39-A372-F80F-50AC-3ED2BF3CB1F3}"/>
              </a:ext>
            </a:extLst>
          </p:cNvPr>
          <p:cNvSpPr/>
          <p:nvPr/>
        </p:nvSpPr>
        <p:spPr>
          <a:xfrm>
            <a:off x="1332978" y="6052459"/>
            <a:ext cx="8923542" cy="664028"/>
          </a:xfrm>
          <a:prstGeom prst="rect">
            <a:avLst/>
          </a:prstGeom>
          <a:solidFill>
            <a:schemeClr val="bg1"/>
          </a:solidFill>
          <a:ln>
            <a:noFill/>
          </a:ln>
          <a:effectLst>
            <a:outerShdw blurRad="292100" dist="139700" dir="2700000" algn="tl" rotWithShape="0">
              <a:srgbClr val="333333">
                <a:alpha val="65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F6782F06-331C-DBDC-2E01-FE7D33EEC2F1}"/>
              </a:ext>
            </a:extLst>
          </p:cNvPr>
          <p:cNvSpPr>
            <a:spLocks noGrp="1"/>
          </p:cNvSpPr>
          <p:nvPr>
            <p:ph type="title"/>
          </p:nvPr>
        </p:nvSpPr>
        <p:spPr>
          <a:xfrm>
            <a:off x="1332978" y="129123"/>
            <a:ext cx="10515600" cy="720000"/>
          </a:xfrm>
        </p:spPr>
        <p:txBody>
          <a:bodyPr/>
          <a:lstStyle/>
          <a:p>
            <a:r>
              <a:rPr lang="nl-NL" dirty="0"/>
              <a:t>Ontwikkelingen van de landelijke voorziening van het </a:t>
            </a:r>
            <a:r>
              <a:rPr lang="nl-NL" dirty="0" err="1"/>
              <a:t>DSO-lv</a:t>
            </a:r>
            <a:endParaRPr lang="nl-NL" dirty="0"/>
          </a:p>
        </p:txBody>
      </p:sp>
      <p:sp>
        <p:nvSpPr>
          <p:cNvPr id="9" name="Tekstvak 8">
            <a:extLst>
              <a:ext uri="{FF2B5EF4-FFF2-40B4-BE49-F238E27FC236}">
                <a16:creationId xmlns:a16="http://schemas.microsoft.com/office/drawing/2014/main" id="{D6B5B048-A8B5-D0C9-263A-CF8F9BD45FF5}"/>
              </a:ext>
            </a:extLst>
          </p:cNvPr>
          <p:cNvSpPr txBox="1"/>
          <p:nvPr/>
        </p:nvSpPr>
        <p:spPr>
          <a:xfrm>
            <a:off x="1873976" y="6166616"/>
            <a:ext cx="8161020" cy="338554"/>
          </a:xfrm>
          <a:prstGeom prst="rect">
            <a:avLst/>
          </a:prstGeom>
          <a:noFill/>
        </p:spPr>
        <p:txBody>
          <a:bodyPr wrap="square">
            <a:spAutoFit/>
          </a:bodyPr>
          <a:lstStyle/>
          <a:p>
            <a:r>
              <a:rPr lang="nl-NL" sz="1600" dirty="0">
                <a:hlinkClick r:id="rId4"/>
              </a:rPr>
              <a:t>https://iplo.nl/digitaal-stelsel/ontwikkeling-planning-beheer/prognose-ontwikkeling-dso/</a:t>
            </a:r>
            <a:r>
              <a:rPr lang="nl-NL" sz="1600" dirty="0"/>
              <a:t> </a:t>
            </a:r>
          </a:p>
        </p:txBody>
      </p:sp>
    </p:spTree>
    <p:extLst>
      <p:ext uri="{BB962C8B-B14F-4D97-AF65-F5344CB8AC3E}">
        <p14:creationId xmlns:p14="http://schemas.microsoft.com/office/powerpoint/2010/main" val="10289468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Tijdelijke aanduiding voor inhoud 6">
            <a:extLst>
              <a:ext uri="{FF2B5EF4-FFF2-40B4-BE49-F238E27FC236}">
                <a16:creationId xmlns:a16="http://schemas.microsoft.com/office/drawing/2014/main" id="{E4AF4F5D-E1E3-24FA-8C67-207AE3ED874B}"/>
              </a:ext>
            </a:extLst>
          </p:cNvPr>
          <p:cNvPicPr>
            <a:picLocks noChangeAspect="1"/>
          </p:cNvPicPr>
          <p:nvPr/>
        </p:nvPicPr>
        <p:blipFill>
          <a:blip r:embed="rId3"/>
          <a:stretch>
            <a:fillRect/>
          </a:stretch>
        </p:blipFill>
        <p:spPr>
          <a:xfrm>
            <a:off x="5913084" y="246697"/>
            <a:ext cx="5618521" cy="3157855"/>
          </a:xfrm>
          <a:prstGeom prst="rect">
            <a:avLst/>
          </a:prstGeom>
          <a:ln>
            <a:noFill/>
          </a:ln>
          <a:effectLst>
            <a:outerShdw blurRad="292100" dist="139700" dir="2700000" algn="tl" rotWithShape="0">
              <a:srgbClr val="333333">
                <a:alpha val="65000"/>
              </a:srgbClr>
            </a:outerShdw>
          </a:effectLst>
        </p:spPr>
      </p:pic>
      <p:sp>
        <p:nvSpPr>
          <p:cNvPr id="4" name="Titel 3">
            <a:extLst>
              <a:ext uri="{FF2B5EF4-FFF2-40B4-BE49-F238E27FC236}">
                <a16:creationId xmlns:a16="http://schemas.microsoft.com/office/drawing/2014/main" id="{AD54EF90-BDBC-E399-79CA-C33F0D0BFA2E}"/>
              </a:ext>
            </a:extLst>
          </p:cNvPr>
          <p:cNvSpPr>
            <a:spLocks noGrp="1"/>
          </p:cNvSpPr>
          <p:nvPr>
            <p:ph type="title"/>
          </p:nvPr>
        </p:nvSpPr>
        <p:spPr/>
        <p:txBody>
          <a:bodyPr/>
          <a:lstStyle/>
          <a:p>
            <a:r>
              <a:rPr lang="nl-NL" dirty="0"/>
              <a:t>Ontwikkelingen / prognose</a:t>
            </a:r>
          </a:p>
        </p:txBody>
      </p:sp>
      <p:pic>
        <p:nvPicPr>
          <p:cNvPr id="7" name="Tijdelijke aanduiding voor inhoud 6">
            <a:extLst>
              <a:ext uri="{FF2B5EF4-FFF2-40B4-BE49-F238E27FC236}">
                <a16:creationId xmlns:a16="http://schemas.microsoft.com/office/drawing/2014/main" id="{31B4F271-EC37-6D06-FDBF-1BDA91E5AF97}"/>
              </a:ext>
            </a:extLst>
          </p:cNvPr>
          <p:cNvPicPr>
            <a:picLocks noGrp="1" noChangeAspect="1"/>
          </p:cNvPicPr>
          <p:nvPr>
            <p:ph idx="1"/>
          </p:nvPr>
        </p:nvPicPr>
        <p:blipFill>
          <a:blip r:embed="rId4"/>
          <a:stretch>
            <a:fillRect/>
          </a:stretch>
        </p:blipFill>
        <p:spPr>
          <a:xfrm>
            <a:off x="741223" y="1841377"/>
            <a:ext cx="6594753" cy="4185829"/>
          </a:xfrm>
          <a:prstGeom prst="rect">
            <a:avLst/>
          </a:prstGeom>
          <a:ln>
            <a:noFill/>
          </a:ln>
          <a:effectLst>
            <a:outerShdw blurRad="292100" dist="139700" dir="2700000" algn="tl" rotWithShape="0">
              <a:srgbClr val="333333">
                <a:alpha val="65000"/>
              </a:srgbClr>
            </a:outerShdw>
          </a:effectLst>
        </p:spPr>
      </p:pic>
      <p:sp>
        <p:nvSpPr>
          <p:cNvPr id="10" name="Tekstvak 9">
            <a:extLst>
              <a:ext uri="{FF2B5EF4-FFF2-40B4-BE49-F238E27FC236}">
                <a16:creationId xmlns:a16="http://schemas.microsoft.com/office/drawing/2014/main" id="{8DC482E1-7ECD-5D83-C480-191E482BDC64}"/>
              </a:ext>
            </a:extLst>
          </p:cNvPr>
          <p:cNvSpPr txBox="1"/>
          <p:nvPr/>
        </p:nvSpPr>
        <p:spPr>
          <a:xfrm>
            <a:off x="2126816" y="6276395"/>
            <a:ext cx="8161020" cy="338554"/>
          </a:xfrm>
          <a:prstGeom prst="rect">
            <a:avLst/>
          </a:prstGeom>
          <a:noFill/>
        </p:spPr>
        <p:txBody>
          <a:bodyPr wrap="square">
            <a:spAutoFit/>
          </a:bodyPr>
          <a:lstStyle/>
          <a:p>
            <a:r>
              <a:rPr lang="nl-NL" sz="1600" dirty="0">
                <a:hlinkClick r:id="rId5"/>
              </a:rPr>
              <a:t>https://iplo.nl/digitaal-stelsel/ontwikkeling-planning-beheer/prognose-ontwikkeling-dso/</a:t>
            </a:r>
            <a:r>
              <a:rPr lang="nl-NL" sz="1600" dirty="0"/>
              <a:t> </a:t>
            </a:r>
          </a:p>
        </p:txBody>
      </p:sp>
    </p:spTree>
    <p:extLst>
      <p:ext uri="{BB962C8B-B14F-4D97-AF65-F5344CB8AC3E}">
        <p14:creationId xmlns:p14="http://schemas.microsoft.com/office/powerpoint/2010/main" val="27737248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697B03-321E-674A-92E1-A1FFC04C791A}"/>
            </a:ext>
          </a:extLst>
        </p:cNvPr>
        <p:cNvGrpSpPr/>
        <p:nvPr/>
      </p:nvGrpSpPr>
      <p:grpSpPr>
        <a:xfrm>
          <a:off x="0" y="0"/>
          <a:ext cx="0" cy="0"/>
          <a:chOff x="0" y="0"/>
          <a:chExt cx="0" cy="0"/>
        </a:xfrm>
      </p:grpSpPr>
      <p:sp>
        <p:nvSpPr>
          <p:cNvPr id="6" name="Rechthoek 5">
            <a:extLst>
              <a:ext uri="{FF2B5EF4-FFF2-40B4-BE49-F238E27FC236}">
                <a16:creationId xmlns:a16="http://schemas.microsoft.com/office/drawing/2014/main" id="{A4FFFA5B-60D1-639E-FB27-5B2ED3AB5345}"/>
              </a:ext>
            </a:extLst>
          </p:cNvPr>
          <p:cNvSpPr/>
          <p:nvPr/>
        </p:nvSpPr>
        <p:spPr>
          <a:xfrm>
            <a:off x="0" y="0"/>
            <a:ext cx="12192000" cy="6858000"/>
          </a:xfrm>
          <a:prstGeom prst="rect">
            <a:avLst/>
          </a:prstGeom>
          <a:solidFill>
            <a:srgbClr val="FBEADA"/>
          </a:solidFill>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nl-NL"/>
          </a:p>
        </p:txBody>
      </p:sp>
      <p:pic>
        <p:nvPicPr>
          <p:cNvPr id="3" name="Afbeelding 2">
            <a:extLst>
              <a:ext uri="{FF2B5EF4-FFF2-40B4-BE49-F238E27FC236}">
                <a16:creationId xmlns:a16="http://schemas.microsoft.com/office/drawing/2014/main" id="{836E3A65-3E2C-2B33-A1E6-65BDBA7967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13223875" cy="6485255"/>
          </a:xfrm>
          <a:prstGeom prst="rect">
            <a:avLst/>
          </a:prstGeom>
        </p:spPr>
      </p:pic>
    </p:spTree>
    <p:extLst>
      <p:ext uri="{BB962C8B-B14F-4D97-AF65-F5344CB8AC3E}">
        <p14:creationId xmlns:p14="http://schemas.microsoft.com/office/powerpoint/2010/main" val="42204118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E31E94-F15C-4EF1-F5EE-257C4C234AA6}"/>
            </a:ext>
          </a:extLst>
        </p:cNvPr>
        <p:cNvGrpSpPr/>
        <p:nvPr/>
      </p:nvGrpSpPr>
      <p:grpSpPr>
        <a:xfrm>
          <a:off x="0" y="0"/>
          <a:ext cx="0" cy="0"/>
          <a:chOff x="0" y="0"/>
          <a:chExt cx="0" cy="0"/>
        </a:xfrm>
      </p:grpSpPr>
      <p:sp>
        <p:nvSpPr>
          <p:cNvPr id="6" name="Rechthoek 5">
            <a:extLst>
              <a:ext uri="{FF2B5EF4-FFF2-40B4-BE49-F238E27FC236}">
                <a16:creationId xmlns:a16="http://schemas.microsoft.com/office/drawing/2014/main" id="{BC934F72-C5B6-DC71-1F9A-0A3EDC40B05A}"/>
              </a:ext>
            </a:extLst>
          </p:cNvPr>
          <p:cNvSpPr/>
          <p:nvPr/>
        </p:nvSpPr>
        <p:spPr>
          <a:xfrm>
            <a:off x="0" y="0"/>
            <a:ext cx="12192000" cy="6858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nl-NL"/>
          </a:p>
        </p:txBody>
      </p:sp>
      <p:pic>
        <p:nvPicPr>
          <p:cNvPr id="7" name="Afbeelding 6">
            <a:extLst>
              <a:ext uri="{FF2B5EF4-FFF2-40B4-BE49-F238E27FC236}">
                <a16:creationId xmlns:a16="http://schemas.microsoft.com/office/drawing/2014/main" id="{9C3357E9-546C-01E4-C56F-88C011E397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26" y="-515541"/>
            <a:ext cx="13335000" cy="7369810"/>
          </a:xfrm>
          <a:prstGeom prst="rect">
            <a:avLst/>
          </a:prstGeom>
        </p:spPr>
      </p:pic>
      <p:sp>
        <p:nvSpPr>
          <p:cNvPr id="2" name="Rechthoek 1">
            <a:extLst>
              <a:ext uri="{FF2B5EF4-FFF2-40B4-BE49-F238E27FC236}">
                <a16:creationId xmlns:a16="http://schemas.microsoft.com/office/drawing/2014/main" id="{8C6687AC-C486-C1C2-5B7F-7CF979C415CB}"/>
              </a:ext>
            </a:extLst>
          </p:cNvPr>
          <p:cNvSpPr/>
          <p:nvPr/>
        </p:nvSpPr>
        <p:spPr>
          <a:xfrm>
            <a:off x="-12526" y="-688932"/>
            <a:ext cx="13335000" cy="169660"/>
          </a:xfrm>
          <a:prstGeom prst="rect">
            <a:avLst/>
          </a:prstGeom>
          <a:solidFill>
            <a:srgbClr val="FBEAD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0448097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642847-8194-3558-15F3-DE6D8976D0C0}"/>
            </a:ext>
          </a:extLst>
        </p:cNvPr>
        <p:cNvGrpSpPr/>
        <p:nvPr/>
      </p:nvGrpSpPr>
      <p:grpSpPr>
        <a:xfrm>
          <a:off x="0" y="0"/>
          <a:ext cx="0" cy="0"/>
          <a:chOff x="0" y="0"/>
          <a:chExt cx="0" cy="0"/>
        </a:xfrm>
      </p:grpSpPr>
      <p:sp>
        <p:nvSpPr>
          <p:cNvPr id="4" name="Rechthoek 3">
            <a:extLst>
              <a:ext uri="{FF2B5EF4-FFF2-40B4-BE49-F238E27FC236}">
                <a16:creationId xmlns:a16="http://schemas.microsoft.com/office/drawing/2014/main" id="{608AF5DE-4260-636E-0A02-19E43BD7D84B}"/>
              </a:ext>
            </a:extLst>
          </p:cNvPr>
          <p:cNvSpPr/>
          <p:nvPr/>
        </p:nvSpPr>
        <p:spPr>
          <a:xfrm>
            <a:off x="0" y="0"/>
            <a:ext cx="12192000" cy="6858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nl-NL"/>
          </a:p>
        </p:txBody>
      </p:sp>
      <p:pic>
        <p:nvPicPr>
          <p:cNvPr id="5" name="Afbeelding 4">
            <a:extLst>
              <a:ext uri="{FF2B5EF4-FFF2-40B4-BE49-F238E27FC236}">
                <a16:creationId xmlns:a16="http://schemas.microsoft.com/office/drawing/2014/main" id="{FBEA66E2-66AB-77A3-DF2E-0F05EACD9D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9609" y="0"/>
            <a:ext cx="10312782" cy="6858000"/>
          </a:xfrm>
          <a:prstGeom prst="rect">
            <a:avLst/>
          </a:prstGeom>
        </p:spPr>
      </p:pic>
    </p:spTree>
    <p:extLst>
      <p:ext uri="{BB962C8B-B14F-4D97-AF65-F5344CB8AC3E}">
        <p14:creationId xmlns:p14="http://schemas.microsoft.com/office/powerpoint/2010/main" val="35687205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107A23-8DFF-255B-C028-8383C154F981}"/>
            </a:ext>
          </a:extLst>
        </p:cNvPr>
        <p:cNvGrpSpPr/>
        <p:nvPr/>
      </p:nvGrpSpPr>
      <p:grpSpPr>
        <a:xfrm>
          <a:off x="0" y="0"/>
          <a:ext cx="0" cy="0"/>
          <a:chOff x="0" y="0"/>
          <a:chExt cx="0" cy="0"/>
        </a:xfrm>
      </p:grpSpPr>
      <p:sp>
        <p:nvSpPr>
          <p:cNvPr id="4" name="Rechthoek 3">
            <a:extLst>
              <a:ext uri="{FF2B5EF4-FFF2-40B4-BE49-F238E27FC236}">
                <a16:creationId xmlns:a16="http://schemas.microsoft.com/office/drawing/2014/main" id="{CFF87EF7-8901-3665-083F-7B3B60AC0A6A}"/>
              </a:ext>
            </a:extLst>
          </p:cNvPr>
          <p:cNvSpPr/>
          <p:nvPr/>
        </p:nvSpPr>
        <p:spPr>
          <a:xfrm>
            <a:off x="0" y="0"/>
            <a:ext cx="12192000" cy="6858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nl-NL"/>
          </a:p>
        </p:txBody>
      </p:sp>
      <p:pic>
        <p:nvPicPr>
          <p:cNvPr id="5" name="Afbeelding 4">
            <a:extLst>
              <a:ext uri="{FF2B5EF4-FFF2-40B4-BE49-F238E27FC236}">
                <a16:creationId xmlns:a16="http://schemas.microsoft.com/office/drawing/2014/main" id="{D2912D91-4352-E52D-4B4D-2A0BC04A89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38328"/>
            <a:ext cx="12192000" cy="6181344"/>
          </a:xfrm>
          <a:prstGeom prst="rect">
            <a:avLst/>
          </a:prstGeom>
        </p:spPr>
      </p:pic>
    </p:spTree>
    <p:extLst>
      <p:ext uri="{BB962C8B-B14F-4D97-AF65-F5344CB8AC3E}">
        <p14:creationId xmlns:p14="http://schemas.microsoft.com/office/powerpoint/2010/main" val="36248741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17D33-D210-C393-273D-57F474DFE0FD}"/>
            </a:ext>
          </a:extLst>
        </p:cNvPr>
        <p:cNvGrpSpPr/>
        <p:nvPr/>
      </p:nvGrpSpPr>
      <p:grpSpPr>
        <a:xfrm>
          <a:off x="0" y="0"/>
          <a:ext cx="0" cy="0"/>
          <a:chOff x="0" y="0"/>
          <a:chExt cx="0" cy="0"/>
        </a:xfrm>
      </p:grpSpPr>
      <p:sp>
        <p:nvSpPr>
          <p:cNvPr id="4" name="Rechthoek 3">
            <a:extLst>
              <a:ext uri="{FF2B5EF4-FFF2-40B4-BE49-F238E27FC236}">
                <a16:creationId xmlns:a16="http://schemas.microsoft.com/office/drawing/2014/main" id="{D74876FA-5B13-D6E5-1113-0FDF48414BA6}"/>
              </a:ext>
            </a:extLst>
          </p:cNvPr>
          <p:cNvSpPr/>
          <p:nvPr/>
        </p:nvSpPr>
        <p:spPr>
          <a:xfrm>
            <a:off x="0" y="0"/>
            <a:ext cx="12192000" cy="6858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nl-NL"/>
          </a:p>
        </p:txBody>
      </p:sp>
      <p:pic>
        <p:nvPicPr>
          <p:cNvPr id="5" name="Afbeelding 4">
            <a:extLst>
              <a:ext uri="{FF2B5EF4-FFF2-40B4-BE49-F238E27FC236}">
                <a16:creationId xmlns:a16="http://schemas.microsoft.com/office/drawing/2014/main" id="{5260A785-C893-4FC8-12D7-B86589515F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01104"/>
            <a:ext cx="12192000" cy="4655792"/>
          </a:xfrm>
          <a:prstGeom prst="rect">
            <a:avLst/>
          </a:prstGeom>
        </p:spPr>
      </p:pic>
    </p:spTree>
    <p:extLst>
      <p:ext uri="{BB962C8B-B14F-4D97-AF65-F5344CB8AC3E}">
        <p14:creationId xmlns:p14="http://schemas.microsoft.com/office/powerpoint/2010/main" val="12975613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A1CEC0-64BB-4E32-52F3-2EBA0590924D}"/>
            </a:ext>
          </a:extLst>
        </p:cNvPr>
        <p:cNvGrpSpPr/>
        <p:nvPr/>
      </p:nvGrpSpPr>
      <p:grpSpPr>
        <a:xfrm>
          <a:off x="0" y="0"/>
          <a:ext cx="0" cy="0"/>
          <a:chOff x="0" y="0"/>
          <a:chExt cx="0" cy="0"/>
        </a:xfrm>
      </p:grpSpPr>
      <p:sp>
        <p:nvSpPr>
          <p:cNvPr id="4" name="Rechthoek 3">
            <a:extLst>
              <a:ext uri="{FF2B5EF4-FFF2-40B4-BE49-F238E27FC236}">
                <a16:creationId xmlns:a16="http://schemas.microsoft.com/office/drawing/2014/main" id="{082AA038-0FCD-101D-EB16-C6EC21BBB8EE}"/>
              </a:ext>
            </a:extLst>
          </p:cNvPr>
          <p:cNvSpPr/>
          <p:nvPr/>
        </p:nvSpPr>
        <p:spPr>
          <a:xfrm>
            <a:off x="0" y="0"/>
            <a:ext cx="12192000" cy="68580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nl-NL"/>
          </a:p>
        </p:txBody>
      </p:sp>
      <p:pic>
        <p:nvPicPr>
          <p:cNvPr id="5" name="Afbeelding 4">
            <a:extLst>
              <a:ext uri="{FF2B5EF4-FFF2-40B4-BE49-F238E27FC236}">
                <a16:creationId xmlns:a16="http://schemas.microsoft.com/office/drawing/2014/main" id="{E6C3177C-1FC3-535F-381E-0DB146D154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23672"/>
            <a:ext cx="12192000" cy="6010656"/>
          </a:xfrm>
          <a:prstGeom prst="rect">
            <a:avLst/>
          </a:prstGeom>
        </p:spPr>
      </p:pic>
    </p:spTree>
    <p:extLst>
      <p:ext uri="{BB962C8B-B14F-4D97-AF65-F5344CB8AC3E}">
        <p14:creationId xmlns:p14="http://schemas.microsoft.com/office/powerpoint/2010/main" val="10563672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64F748-2B8F-60D7-62D2-62E6FDACBD8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D8383D1-6BF8-583E-94B1-28675EC60E10}"/>
              </a:ext>
            </a:extLst>
          </p:cNvPr>
          <p:cNvSpPr>
            <a:spLocks noGrp="1"/>
          </p:cNvSpPr>
          <p:nvPr>
            <p:ph type="title"/>
          </p:nvPr>
        </p:nvSpPr>
        <p:spPr>
          <a:xfrm>
            <a:off x="1445712" y="136525"/>
            <a:ext cx="10515600" cy="720000"/>
          </a:xfrm>
        </p:spPr>
        <p:txBody>
          <a:bodyPr>
            <a:normAutofit fontScale="90000"/>
          </a:bodyPr>
          <a:lstStyle/>
          <a:p>
            <a:r>
              <a:rPr lang="nl-NL" dirty="0"/>
              <a:t>Bundeling wensen/suggesties door:</a:t>
            </a:r>
            <a:br>
              <a:rPr lang="nl-NL" dirty="0"/>
            </a:br>
            <a:r>
              <a:rPr lang="nl-NL" dirty="0"/>
              <a:t>Business Liaison Managers voor DSO en DSO-LV</a:t>
            </a:r>
          </a:p>
        </p:txBody>
      </p:sp>
      <p:sp>
        <p:nvSpPr>
          <p:cNvPr id="3" name="Tijdelijke aanduiding voor inhoud 2">
            <a:extLst>
              <a:ext uri="{FF2B5EF4-FFF2-40B4-BE49-F238E27FC236}">
                <a16:creationId xmlns:a16="http://schemas.microsoft.com/office/drawing/2014/main" id="{95A270A8-9F04-351B-CFCC-3326AE5BDA3F}"/>
              </a:ext>
            </a:extLst>
          </p:cNvPr>
          <p:cNvSpPr>
            <a:spLocks noGrp="1"/>
          </p:cNvSpPr>
          <p:nvPr>
            <p:ph idx="1"/>
          </p:nvPr>
        </p:nvSpPr>
        <p:spPr>
          <a:xfrm>
            <a:off x="838200" y="1430768"/>
            <a:ext cx="10515600" cy="4925582"/>
          </a:xfrm>
        </p:spPr>
        <p:txBody>
          <a:bodyPr>
            <a:normAutofit fontScale="55000" lnSpcReduction="20000"/>
          </a:bodyPr>
          <a:lstStyle/>
          <a:p>
            <a:r>
              <a:rPr lang="nl-NL" sz="4400" dirty="0"/>
              <a:t>Rijkspartijen, via </a:t>
            </a:r>
            <a:r>
              <a:rPr lang="nl-NL" sz="4400" dirty="0" err="1"/>
              <a:t>MinBZK</a:t>
            </a:r>
            <a:endParaRPr lang="nl-NL" sz="4400" dirty="0"/>
          </a:p>
          <a:p>
            <a:pPr lvl="1"/>
            <a:r>
              <a:rPr lang="nl-NL" sz="3600" dirty="0"/>
              <a:t>VTH: Katja </a:t>
            </a:r>
            <a:r>
              <a:rPr lang="nl-NL" sz="3600" dirty="0" err="1"/>
              <a:t>Chkalova</a:t>
            </a:r>
            <a:r>
              <a:rPr lang="nl-NL" sz="3600" dirty="0"/>
              <a:t>	</a:t>
            </a:r>
          </a:p>
          <a:p>
            <a:pPr lvl="1"/>
            <a:r>
              <a:rPr lang="nl-NL" sz="3600" dirty="0"/>
              <a:t>Plan: Fiona van den Deijssel-Wissink</a:t>
            </a:r>
          </a:p>
          <a:p>
            <a:pPr lvl="1"/>
            <a:endParaRPr lang="nl-NL" sz="3300" dirty="0"/>
          </a:p>
          <a:p>
            <a:r>
              <a:rPr lang="nl-NL" sz="4400" dirty="0"/>
              <a:t>Provincies, via Interprovinciaal Overleg</a:t>
            </a:r>
          </a:p>
          <a:p>
            <a:pPr lvl="1"/>
            <a:r>
              <a:rPr lang="nl-NL" sz="3600" dirty="0"/>
              <a:t>VTH: Roger Nijsten		</a:t>
            </a:r>
          </a:p>
          <a:p>
            <a:pPr lvl="1"/>
            <a:r>
              <a:rPr lang="nl-NL" sz="3600" dirty="0"/>
              <a:t>Plan: Arjan Verkaik</a:t>
            </a:r>
          </a:p>
          <a:p>
            <a:pPr lvl="1"/>
            <a:endParaRPr lang="nl-NL" sz="3300" dirty="0"/>
          </a:p>
          <a:p>
            <a:r>
              <a:rPr lang="nl-NL" sz="4400" dirty="0"/>
              <a:t>Waterschappen, via Unie van Waterschappen</a:t>
            </a:r>
          </a:p>
          <a:p>
            <a:pPr lvl="1"/>
            <a:r>
              <a:rPr lang="nl-NL" sz="3600" dirty="0"/>
              <a:t>Ewald te Koppele</a:t>
            </a:r>
          </a:p>
          <a:p>
            <a:pPr lvl="1"/>
            <a:endParaRPr lang="nl-NL" sz="3300" dirty="0"/>
          </a:p>
          <a:p>
            <a:r>
              <a:rPr lang="nl-NL" sz="4400" dirty="0"/>
              <a:t>Gemeentes, via VNG</a:t>
            </a:r>
          </a:p>
          <a:p>
            <a:pPr lvl="1"/>
            <a:r>
              <a:rPr lang="nl-NL" sz="3600" dirty="0"/>
              <a:t>Roland Willemsen</a:t>
            </a:r>
          </a:p>
          <a:p>
            <a:pPr lvl="1"/>
            <a:endParaRPr lang="nl-NL" sz="3300" dirty="0"/>
          </a:p>
          <a:p>
            <a:r>
              <a:rPr lang="nl-NL" sz="4400" dirty="0"/>
              <a:t>Bedrijfsleven, via </a:t>
            </a:r>
            <a:r>
              <a:rPr lang="nl-NL" sz="4400" dirty="0" err="1"/>
              <a:t>MinBZK</a:t>
            </a:r>
            <a:endParaRPr lang="nl-NL" sz="4400" dirty="0"/>
          </a:p>
          <a:p>
            <a:pPr lvl="1"/>
            <a:r>
              <a:rPr lang="nl-NL" sz="3600" dirty="0"/>
              <a:t>Jan van den Berg van </a:t>
            </a:r>
            <a:r>
              <a:rPr lang="nl-NL" sz="3600" dirty="0" err="1"/>
              <a:t>Saparoera</a:t>
            </a:r>
            <a:r>
              <a:rPr lang="nl-NL" dirty="0"/>
              <a:t>	</a:t>
            </a:r>
          </a:p>
          <a:p>
            <a:endParaRPr lang="nl-NL" dirty="0"/>
          </a:p>
          <a:p>
            <a:endParaRPr lang="nl-NL" dirty="0"/>
          </a:p>
        </p:txBody>
      </p:sp>
      <p:sp>
        <p:nvSpPr>
          <p:cNvPr id="4" name="Tijdelijke aanduiding voor voettekst 3">
            <a:extLst>
              <a:ext uri="{FF2B5EF4-FFF2-40B4-BE49-F238E27FC236}">
                <a16:creationId xmlns:a16="http://schemas.microsoft.com/office/drawing/2014/main" id="{E10951B9-5CF9-6C5C-E630-B793E6A0CB53}"/>
              </a:ext>
            </a:extLst>
          </p:cNvPr>
          <p:cNvSpPr>
            <a:spLocks noGrp="1"/>
          </p:cNvSpPr>
          <p:nvPr>
            <p:ph type="ftr" sz="quarter" idx="11"/>
          </p:nvPr>
        </p:nvSpPr>
        <p:spPr/>
        <p:txBody>
          <a:bodyPr/>
          <a:lstStyle/>
          <a:p>
            <a:r>
              <a:rPr lang="nl-NL" dirty="0"/>
              <a:t>Ontwikkelingen DSO – IPLO Schakeldag, 5 november 2026</a:t>
            </a:r>
          </a:p>
        </p:txBody>
      </p:sp>
    </p:spTree>
    <p:extLst>
      <p:ext uri="{BB962C8B-B14F-4D97-AF65-F5344CB8AC3E}">
        <p14:creationId xmlns:p14="http://schemas.microsoft.com/office/powerpoint/2010/main" val="32463803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43BC33-1973-A7CC-2791-C26DA7603A68}"/>
            </a:ext>
          </a:extLst>
        </p:cNvPr>
        <p:cNvGrpSpPr/>
        <p:nvPr/>
      </p:nvGrpSpPr>
      <p:grpSpPr>
        <a:xfrm>
          <a:off x="0" y="0"/>
          <a:ext cx="0" cy="0"/>
          <a:chOff x="0" y="0"/>
          <a:chExt cx="0" cy="0"/>
        </a:xfrm>
      </p:grpSpPr>
      <p:sp>
        <p:nvSpPr>
          <p:cNvPr id="4" name="Tijdelijke aanduiding voor voettekst 3">
            <a:extLst>
              <a:ext uri="{FF2B5EF4-FFF2-40B4-BE49-F238E27FC236}">
                <a16:creationId xmlns:a16="http://schemas.microsoft.com/office/drawing/2014/main" id="{0673B93A-0B78-D4C4-4CA2-5AC682E373CE}"/>
              </a:ext>
            </a:extLst>
          </p:cNvPr>
          <p:cNvSpPr>
            <a:spLocks noGrp="1"/>
          </p:cNvSpPr>
          <p:nvPr>
            <p:ph type="ftr" sz="quarter" idx="11"/>
          </p:nvPr>
        </p:nvSpPr>
        <p:spPr/>
        <p:txBody>
          <a:bodyPr/>
          <a:lstStyle/>
          <a:p>
            <a:r>
              <a:rPr lang="nl-NL" dirty="0"/>
              <a:t>Ontwikkelingen DSO – IPLO Schakeldag, 5 november 2026</a:t>
            </a:r>
          </a:p>
        </p:txBody>
      </p:sp>
      <p:sp>
        <p:nvSpPr>
          <p:cNvPr id="29" name="Tekstvak 28">
            <a:extLst>
              <a:ext uri="{FF2B5EF4-FFF2-40B4-BE49-F238E27FC236}">
                <a16:creationId xmlns:a16="http://schemas.microsoft.com/office/drawing/2014/main" id="{081F2561-5F64-6A91-CFBF-F41B40CA74EB}"/>
              </a:ext>
            </a:extLst>
          </p:cNvPr>
          <p:cNvSpPr txBox="1"/>
          <p:nvPr/>
        </p:nvSpPr>
        <p:spPr>
          <a:xfrm>
            <a:off x="507996" y="1240721"/>
            <a:ext cx="10382250" cy="480131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black"/>
                </a:solidFill>
                <a:effectLst/>
                <a:uLnTx/>
                <a:uFillTx/>
                <a:latin typeface="Asap"/>
              </a:rPr>
              <a:t>Het Informatiepunt Leefomgeving (IPLO) is het kenniscentrum van de overheid voor de Omgevingswet, het Omgevingsloket en de regels voor de fysieke leefomgeving – zoals bodem, bouwen, water en milieu. We werken vooral voor gemeenten, provincies, waterschappen, omgevingsdiensten en brancheorganisaties.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black"/>
              </a:solidFill>
              <a:effectLst/>
              <a:uLnTx/>
              <a:uFillTx/>
              <a:latin typeface="Asap"/>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dirty="0">
                <a:ln>
                  <a:noFill/>
                </a:ln>
                <a:solidFill>
                  <a:prstClr val="black"/>
                </a:solidFill>
                <a:effectLst/>
                <a:uLnTx/>
                <a:uFillTx/>
                <a:latin typeface="Asap"/>
              </a:rPr>
              <a:t>Wat doet IPLO?</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black"/>
              </a:solidFill>
              <a:effectLst/>
              <a:uLnTx/>
              <a:uFillTx/>
              <a:latin typeface="Asap"/>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800" b="0" i="0" u="none" strike="noStrike" kern="1200" cap="none" spc="0" normalizeH="0" baseline="0" noProof="0" dirty="0">
                <a:ln>
                  <a:noFill/>
                </a:ln>
                <a:solidFill>
                  <a:prstClr val="black"/>
                </a:solidFill>
                <a:effectLst/>
                <a:uLnTx/>
                <a:uFillTx/>
                <a:latin typeface="Asap"/>
              </a:rPr>
              <a:t>   Onze experts delen actuele informatie via de </a:t>
            </a:r>
            <a:r>
              <a:rPr kumimoji="0" lang="nl-NL" sz="1800" b="0" i="0" u="none" strike="noStrike" kern="1200" cap="none" spc="0" normalizeH="0" baseline="0" noProof="0" dirty="0">
                <a:ln>
                  <a:noFill/>
                </a:ln>
                <a:solidFill>
                  <a:prstClr val="black"/>
                </a:solidFill>
                <a:effectLst/>
                <a:uLnTx/>
                <a:uFillTx/>
                <a:latin typeface="Asap"/>
                <a:hlinkClick r:id="rId3"/>
              </a:rPr>
              <a:t>IPLO-website</a:t>
            </a:r>
            <a:endParaRPr kumimoji="0" lang="nl-NL" sz="1800" b="0" i="0" u="none" strike="noStrike" kern="1200" cap="none" spc="0" normalizeH="0" baseline="0" noProof="0" dirty="0">
              <a:ln>
                <a:noFill/>
              </a:ln>
              <a:solidFill>
                <a:prstClr val="black"/>
              </a:solidFill>
              <a:effectLst/>
              <a:uLnTx/>
              <a:uFillTx/>
              <a:latin typeface="Asap"/>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l-NL" sz="1800" b="0" i="0" u="none" strike="noStrike" kern="1200" cap="none" spc="0" normalizeH="0" baseline="0" noProof="0" dirty="0">
              <a:ln>
                <a:noFill/>
              </a:ln>
              <a:solidFill>
                <a:prstClr val="black"/>
              </a:solidFill>
              <a:effectLst/>
              <a:uLnTx/>
              <a:uFillTx/>
              <a:latin typeface="Asap"/>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800" b="0" i="0" u="none" strike="noStrike" kern="1200" cap="none" spc="0" normalizeH="0" baseline="0" noProof="0" dirty="0">
                <a:ln>
                  <a:noFill/>
                </a:ln>
                <a:solidFill>
                  <a:prstClr val="black"/>
                </a:solidFill>
                <a:effectLst/>
                <a:uLnTx/>
                <a:uFillTx/>
                <a:latin typeface="Asap"/>
              </a:rPr>
              <a:t>   Onze </a:t>
            </a:r>
            <a:r>
              <a:rPr kumimoji="0" lang="nl-NL" sz="1800" b="0" i="0" u="none" strike="noStrike" kern="1200" cap="none" spc="0" normalizeH="0" baseline="0" noProof="0" dirty="0">
                <a:ln>
                  <a:noFill/>
                </a:ln>
                <a:solidFill>
                  <a:prstClr val="black"/>
                </a:solidFill>
                <a:effectLst/>
                <a:uLnTx/>
                <a:uFillTx/>
                <a:latin typeface="Asap"/>
                <a:hlinkClick r:id="rId4"/>
              </a:rPr>
              <a:t>helpdesk</a:t>
            </a:r>
            <a:r>
              <a:rPr kumimoji="0" lang="nl-NL" sz="1800" b="0" i="0" u="none" strike="noStrike" kern="1200" cap="none" spc="0" normalizeH="0" baseline="0" noProof="0" dirty="0">
                <a:ln>
                  <a:noFill/>
                </a:ln>
                <a:solidFill>
                  <a:prstClr val="black"/>
                </a:solidFill>
                <a:effectLst/>
                <a:uLnTx/>
                <a:uFillTx/>
                <a:latin typeface="Asap"/>
              </a:rPr>
              <a:t> beantwoordt vragen van overheden, bedrijven en andere partijen</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l-NL" sz="1800" b="0" i="0" u="none" strike="noStrike" kern="1200" cap="none" spc="0" normalizeH="0" baseline="0" noProof="0" dirty="0">
              <a:ln>
                <a:noFill/>
              </a:ln>
              <a:solidFill>
                <a:prstClr val="black"/>
              </a:solidFill>
              <a:effectLst/>
              <a:uLnTx/>
              <a:uFillTx/>
              <a:latin typeface="Asap"/>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800" b="0" i="0" u="none" strike="noStrike" kern="1200" cap="none" spc="0" normalizeH="0" baseline="0" noProof="0" dirty="0">
                <a:ln>
                  <a:noFill/>
                </a:ln>
                <a:solidFill>
                  <a:prstClr val="black"/>
                </a:solidFill>
                <a:effectLst/>
                <a:uLnTx/>
                <a:uFillTx/>
                <a:latin typeface="Asap"/>
              </a:rPr>
              <a:t>   We brengen professionals met elkaar in contact via onze netwerken en delen kennis door het land</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l-NL" sz="1800" b="0" i="0" u="none" strike="noStrike" kern="1200" cap="none" spc="0" normalizeH="0" baseline="0" noProof="0" dirty="0">
              <a:ln>
                <a:noFill/>
              </a:ln>
              <a:solidFill>
                <a:prstClr val="black"/>
              </a:solidFill>
              <a:effectLst/>
              <a:uLnTx/>
              <a:uFillTx/>
              <a:latin typeface="Asap"/>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800" b="0" i="0" u="none" strike="noStrike" kern="1200" cap="none" spc="0" normalizeH="0" baseline="0" noProof="0" dirty="0">
                <a:ln>
                  <a:noFill/>
                </a:ln>
                <a:solidFill>
                  <a:prstClr val="black"/>
                </a:solidFill>
                <a:effectLst/>
                <a:uLnTx/>
                <a:uFillTx/>
                <a:latin typeface="Asap"/>
              </a:rPr>
              <a:t>   We signaleren knelpunten en wensen uit de praktijk en geven deze door aan beleidsmakers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black"/>
              </a:solidFill>
              <a:effectLst/>
              <a:uLnTx/>
              <a:uFillTx/>
              <a:latin typeface="Asap"/>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black"/>
                </a:solidFill>
                <a:effectLst/>
                <a:uLnTx/>
                <a:uFillTx/>
                <a:latin typeface="Asap"/>
              </a:rPr>
              <a:t>Wilt u meer weten? Bezoek dan de pagina </a:t>
            </a:r>
            <a:r>
              <a:rPr kumimoji="0" lang="nl-NL" sz="1800" b="0" i="0" u="none" strike="noStrike" kern="1200" cap="none" spc="0" normalizeH="0" baseline="0" noProof="0" dirty="0">
                <a:ln>
                  <a:noFill/>
                </a:ln>
                <a:solidFill>
                  <a:prstClr val="black"/>
                </a:solidFill>
                <a:effectLst/>
                <a:uLnTx/>
                <a:uFillTx/>
                <a:latin typeface="Asap"/>
                <a:hlinkClick r:id="rId5"/>
              </a:rPr>
              <a:t>Over IPLO</a:t>
            </a:r>
            <a:endParaRPr kumimoji="0" lang="nl-NL" sz="1800" b="0" i="0" u="none" strike="noStrike" kern="1200" cap="none" spc="0" normalizeH="0" baseline="0" noProof="0" dirty="0">
              <a:ln>
                <a:noFill/>
              </a:ln>
              <a:solidFill>
                <a:prstClr val="black"/>
              </a:solidFill>
              <a:effectLst/>
              <a:uLnTx/>
              <a:uFillTx/>
              <a:latin typeface="Asap"/>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prstClr val="black"/>
                </a:solidFill>
                <a:effectLst/>
                <a:uLnTx/>
                <a:uFillTx/>
                <a:latin typeface="Asap"/>
              </a:rPr>
              <a:t>Blijf op de hoogte via onze nieuwsbrief: </a:t>
            </a:r>
            <a:r>
              <a:rPr lang="nl-NL" dirty="0">
                <a:hlinkClick r:id="rId6"/>
              </a:rPr>
              <a:t>IPLO Update DSO - Abonneren op nieuwsbrief | Informatiepunt Leefomgeving</a:t>
            </a:r>
            <a:endParaRPr kumimoji="0" lang="nl-NL" sz="1800" b="0" i="0" u="none" strike="noStrike" kern="1200" cap="none" spc="0" normalizeH="0" baseline="0" noProof="0" dirty="0">
              <a:ln>
                <a:noFill/>
              </a:ln>
              <a:solidFill>
                <a:prstClr val="black"/>
              </a:solidFill>
              <a:effectLst/>
              <a:uLnTx/>
              <a:uFillTx/>
              <a:latin typeface="Asap"/>
            </a:endParaRPr>
          </a:p>
        </p:txBody>
      </p:sp>
      <p:sp>
        <p:nvSpPr>
          <p:cNvPr id="30" name="Titel 1">
            <a:extLst>
              <a:ext uri="{FF2B5EF4-FFF2-40B4-BE49-F238E27FC236}">
                <a16:creationId xmlns:a16="http://schemas.microsoft.com/office/drawing/2014/main" id="{21E1886D-A794-9F5B-9F96-11BDF900E20A}"/>
              </a:ext>
            </a:extLst>
          </p:cNvPr>
          <p:cNvSpPr>
            <a:spLocks noGrp="1"/>
          </p:cNvSpPr>
          <p:nvPr>
            <p:ph type="ctrTitle"/>
          </p:nvPr>
        </p:nvSpPr>
        <p:spPr>
          <a:xfrm>
            <a:off x="571500" y="336507"/>
            <a:ext cx="9732433" cy="528222"/>
          </a:xfrm>
        </p:spPr>
        <p:txBody>
          <a:bodyPr/>
          <a:lstStyle/>
          <a:p>
            <a:r>
              <a:rPr lang="nl-NL" dirty="0"/>
              <a:t>Informatiepunt Leefomgeving</a:t>
            </a:r>
          </a:p>
        </p:txBody>
      </p:sp>
    </p:spTree>
    <p:extLst>
      <p:ext uri="{BB962C8B-B14F-4D97-AF65-F5344CB8AC3E}">
        <p14:creationId xmlns:p14="http://schemas.microsoft.com/office/powerpoint/2010/main" val="42800398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831BC-1BBB-6F14-DD84-C9C70648F99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67CE5F3-F8E0-D2C8-104B-D6C4A1BE798E}"/>
              </a:ext>
              <a:ext uri="{C183D7F6-B498-43B3-948B-1728B52AA6E4}">
                <adec:decorative xmlns:adec="http://schemas.microsoft.com/office/drawing/2017/decorative" val="1"/>
              </a:ext>
            </a:extLst>
          </p:cNvPr>
          <p:cNvSpPr>
            <a:spLocks noGrp="1"/>
          </p:cNvSpPr>
          <p:nvPr>
            <p:ph type="ctrTitle"/>
          </p:nvPr>
        </p:nvSpPr>
        <p:spPr/>
        <p:txBody>
          <a:bodyPr/>
          <a:lstStyle/>
          <a:p>
            <a:r>
              <a:rPr lang="nl-NL" dirty="0"/>
              <a:t>Heb je nog vragen?</a:t>
            </a:r>
            <a:br>
              <a:rPr lang="nl-NL" dirty="0"/>
            </a:br>
            <a:endParaRPr lang="nl-NL" dirty="0"/>
          </a:p>
        </p:txBody>
      </p:sp>
      <p:sp>
        <p:nvSpPr>
          <p:cNvPr id="3" name="Ondertitel 2">
            <a:extLst>
              <a:ext uri="{FF2B5EF4-FFF2-40B4-BE49-F238E27FC236}">
                <a16:creationId xmlns:a16="http://schemas.microsoft.com/office/drawing/2014/main" id="{8DE8CC9A-4EB3-4F77-3051-B526BE266F3F}"/>
              </a:ext>
              <a:ext uri="{C183D7F6-B498-43B3-948B-1728B52AA6E4}">
                <adec:decorative xmlns:adec="http://schemas.microsoft.com/office/drawing/2017/decorative" val="1"/>
              </a:ext>
            </a:extLst>
          </p:cNvPr>
          <p:cNvSpPr>
            <a:spLocks noGrp="1"/>
          </p:cNvSpPr>
          <p:nvPr>
            <p:ph type="subTitle" idx="1"/>
          </p:nvPr>
        </p:nvSpPr>
        <p:spPr>
          <a:xfrm>
            <a:off x="571500" y="3821294"/>
            <a:ext cx="5380037" cy="1153041"/>
          </a:xfrm>
        </p:spPr>
        <p:txBody>
          <a:bodyPr/>
          <a:lstStyle/>
          <a:p>
            <a:pPr marL="285750" indent="-285750">
              <a:buFont typeface="Arial" panose="020B0604020202020204" pitchFamily="34" charset="0"/>
              <a:buChar char="•"/>
            </a:pPr>
            <a:r>
              <a:rPr lang="nl-NL" sz="1800" dirty="0">
                <a:effectLst/>
                <a:ea typeface="Times New Roman" panose="02020603050405020304" pitchFamily="18" charset="0"/>
              </a:rPr>
              <a:t>Kom langs op het Ontmoetingsplein en spreek </a:t>
            </a:r>
            <a:r>
              <a:rPr lang="nl-NL" sz="1800" dirty="0">
                <a:ea typeface="Times New Roman" panose="02020603050405020304" pitchFamily="18" charset="0"/>
              </a:rPr>
              <a:t>ons even </a:t>
            </a:r>
            <a:r>
              <a:rPr lang="nl-NL" sz="1800" dirty="0">
                <a:effectLst/>
                <a:ea typeface="Times New Roman" panose="02020603050405020304" pitchFamily="18" charset="0"/>
              </a:rPr>
              <a:t>aan.</a:t>
            </a:r>
          </a:p>
          <a:p>
            <a:pPr marL="285750" indent="-285750">
              <a:buFont typeface="Arial" panose="020B0604020202020204" pitchFamily="34" charset="0"/>
              <a:buChar char="•"/>
            </a:pPr>
            <a:r>
              <a:rPr lang="nl-NL" sz="1800" dirty="0">
                <a:effectLst/>
                <a:ea typeface="Times New Roman" panose="02020603050405020304" pitchFamily="18" charset="0"/>
                <a:cs typeface="Calibri" panose="020F0502020204030204" pitchFamily="34" charset="0"/>
              </a:rPr>
              <a:t>Ook na de Schakel Special 2026 beantwoorden </a:t>
            </a:r>
            <a:r>
              <a:rPr lang="nl-NL" sz="1800" dirty="0">
                <a:ea typeface="Times New Roman" panose="02020603050405020304" pitchFamily="18" charset="0"/>
                <a:cs typeface="Calibri" panose="020F0502020204030204" pitchFamily="34" charset="0"/>
              </a:rPr>
              <a:t>wij </a:t>
            </a:r>
            <a:r>
              <a:rPr lang="nl-NL" sz="1800" dirty="0">
                <a:effectLst/>
                <a:ea typeface="Times New Roman" panose="02020603050405020304" pitchFamily="18" charset="0"/>
                <a:cs typeface="Calibri" panose="020F0502020204030204" pitchFamily="34" charset="0"/>
              </a:rPr>
              <a:t>graag jouw vragen.</a:t>
            </a:r>
          </a:p>
          <a:p>
            <a:br>
              <a:rPr lang="nl-NL" sz="1800" dirty="0">
                <a:ea typeface="Times New Roman" panose="02020603050405020304" pitchFamily="18" charset="0"/>
                <a:cs typeface="Calibri" panose="020F0502020204030204" pitchFamily="34" charset="0"/>
              </a:rPr>
            </a:br>
            <a:endParaRPr lang="nl-NL" dirty="0"/>
          </a:p>
        </p:txBody>
      </p:sp>
      <p:pic>
        <p:nvPicPr>
          <p:cNvPr id="12" name="Picture Placeholder 11">
            <a:extLst>
              <a:ext uri="{FF2B5EF4-FFF2-40B4-BE49-F238E27FC236}">
                <a16:creationId xmlns:a16="http://schemas.microsoft.com/office/drawing/2014/main" id="{9ABF5988-7F7A-280C-3FAC-A18277C33528}"/>
              </a:ext>
              <a:ext uri="{C183D7F6-B498-43B3-948B-1728B52AA6E4}">
                <adec:decorative xmlns:adec="http://schemas.microsoft.com/office/drawing/2017/decorative" val="1"/>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p:pic>
      <p:sp>
        <p:nvSpPr>
          <p:cNvPr id="5" name="Tijdelijke aanduiding voor voettekst 4">
            <a:extLst>
              <a:ext uri="{FF2B5EF4-FFF2-40B4-BE49-F238E27FC236}">
                <a16:creationId xmlns:a16="http://schemas.microsoft.com/office/drawing/2014/main" id="{B54EA2F3-8705-8E87-FB2B-C16A35FDBCEE}"/>
              </a:ext>
              <a:ext uri="{C183D7F6-B498-43B3-948B-1728B52AA6E4}">
                <adec:decorative xmlns:adec="http://schemas.microsoft.com/office/drawing/2017/decorative" val="1"/>
              </a:ext>
            </a:extLst>
          </p:cNvPr>
          <p:cNvSpPr>
            <a:spLocks noGrp="1"/>
          </p:cNvSpPr>
          <p:nvPr>
            <p:ph type="ftr" sz="quarter" idx="11"/>
          </p:nvPr>
        </p:nvSpPr>
        <p:spPr/>
        <p:txBody>
          <a:bodyPr/>
          <a:lstStyle/>
          <a:p>
            <a:r>
              <a:rPr lang="nl-NL" dirty="0"/>
              <a:t>Ontwikkelingen DSO – IPLO Schakeldag, 5 november 2026</a:t>
            </a:r>
          </a:p>
        </p:txBody>
      </p:sp>
    </p:spTree>
    <p:extLst>
      <p:ext uri="{BB962C8B-B14F-4D97-AF65-F5344CB8AC3E}">
        <p14:creationId xmlns:p14="http://schemas.microsoft.com/office/powerpoint/2010/main" val="3964220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73B971-8D17-4F04-D154-EF3BBD387E6B}"/>
              </a:ext>
            </a:extLst>
          </p:cNvPr>
          <p:cNvSpPr>
            <a:spLocks noGrp="1"/>
          </p:cNvSpPr>
          <p:nvPr>
            <p:ph type="ctrTitle"/>
          </p:nvPr>
        </p:nvSpPr>
        <p:spPr/>
        <p:txBody>
          <a:bodyPr/>
          <a:lstStyle/>
          <a:p>
            <a:r>
              <a:rPr lang="nl-NL" dirty="0"/>
              <a:t>Meer weten</a:t>
            </a:r>
          </a:p>
        </p:txBody>
      </p:sp>
      <p:sp>
        <p:nvSpPr>
          <p:cNvPr id="3" name="Tijdelijke aanduiding voor tekst 2">
            <a:extLst>
              <a:ext uri="{FF2B5EF4-FFF2-40B4-BE49-F238E27FC236}">
                <a16:creationId xmlns:a16="http://schemas.microsoft.com/office/drawing/2014/main" id="{D1FDC984-745A-D3B2-F603-EA61E9F0100E}"/>
              </a:ext>
            </a:extLst>
          </p:cNvPr>
          <p:cNvSpPr>
            <a:spLocks noGrp="1"/>
          </p:cNvSpPr>
          <p:nvPr>
            <p:ph type="body" sz="quarter" idx="10"/>
          </p:nvPr>
        </p:nvSpPr>
        <p:spPr/>
        <p:txBody>
          <a:bodyPr/>
          <a:lstStyle/>
          <a:p>
            <a:r>
              <a:rPr lang="nl-NL" dirty="0"/>
              <a:t>Iplo.nl</a:t>
            </a:r>
          </a:p>
        </p:txBody>
      </p:sp>
      <p:pic>
        <p:nvPicPr>
          <p:cNvPr id="8" name="Picture Placeholder 7" descr="Two sheep standing in a field&#10;&#10;AI-generated content may be incorrect.">
            <a:extLst>
              <a:ext uri="{FF2B5EF4-FFF2-40B4-BE49-F238E27FC236}">
                <a16:creationId xmlns:a16="http://schemas.microsoft.com/office/drawing/2014/main" id="{8B800B06-DAF6-707F-AA6E-A621CC943FBB}"/>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a:stretch>
            <a:fillRect/>
          </a:stretch>
        </p:blipFill>
        <p:spPr/>
      </p:pic>
      <p:sp>
        <p:nvSpPr>
          <p:cNvPr id="9" name="TextBox 8">
            <a:extLst>
              <a:ext uri="{FF2B5EF4-FFF2-40B4-BE49-F238E27FC236}">
                <a16:creationId xmlns:a16="http://schemas.microsoft.com/office/drawing/2014/main" id="{95536727-F4FD-4B35-2D6C-F9F7CC2E84C6}"/>
              </a:ext>
              <a:ext uri="{C183D7F6-B498-43B3-948B-1728B52AA6E4}">
                <adec:decorative xmlns:adec="http://schemas.microsoft.com/office/drawing/2017/decorative" val="1"/>
              </a:ext>
            </a:extLst>
          </p:cNvPr>
          <p:cNvSpPr txBox="1"/>
          <p:nvPr/>
        </p:nvSpPr>
        <p:spPr>
          <a:xfrm>
            <a:off x="1152939" y="3087757"/>
            <a:ext cx="184731" cy="369332"/>
          </a:xfrm>
          <a:prstGeom prst="rect">
            <a:avLst/>
          </a:prstGeom>
          <a:noFill/>
        </p:spPr>
        <p:txBody>
          <a:bodyPr wrap="none" rtlCol="0">
            <a:spAutoFit/>
          </a:bodyPr>
          <a:lstStyle/>
          <a:p>
            <a:endParaRPr lang="en-NL" dirty="0"/>
          </a:p>
        </p:txBody>
      </p:sp>
      <p:sp>
        <p:nvSpPr>
          <p:cNvPr id="12" name="Oval 11">
            <a:extLst>
              <a:ext uri="{FF2B5EF4-FFF2-40B4-BE49-F238E27FC236}">
                <a16:creationId xmlns:a16="http://schemas.microsoft.com/office/drawing/2014/main" id="{9F99E276-6F3B-B77D-09FE-05B6AB32DEA4}"/>
              </a:ext>
              <a:ext uri="{C183D7F6-B498-43B3-948B-1728B52AA6E4}">
                <adec:decorative xmlns:adec="http://schemas.microsoft.com/office/drawing/2017/decorative" val="1"/>
              </a:ext>
            </a:extLst>
          </p:cNvPr>
          <p:cNvSpPr/>
          <p:nvPr/>
        </p:nvSpPr>
        <p:spPr>
          <a:xfrm>
            <a:off x="-162167" y="1641541"/>
            <a:ext cx="3631096" cy="3631096"/>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Tree>
    <p:extLst>
      <p:ext uri="{BB962C8B-B14F-4D97-AF65-F5344CB8AC3E}">
        <p14:creationId xmlns:p14="http://schemas.microsoft.com/office/powerpoint/2010/main" val="2824722657"/>
      </p:ext>
    </p:extLst>
  </p:cSld>
  <p:clrMapOvr>
    <a:masterClrMapping/>
  </p:clrMapOvr>
</p:sld>
</file>

<file path=ppt/theme/theme1.xml><?xml version="1.0" encoding="utf-8"?>
<a:theme xmlns:a="http://schemas.openxmlformats.org/drawingml/2006/main" name="Kantoorthema">
  <a:themeElements>
    <a:clrScheme name="IPLO Kleuren">
      <a:dk1>
        <a:srgbClr val="000000"/>
      </a:dk1>
      <a:lt1>
        <a:sysClr val="window" lastClr="FFFFFF"/>
      </a:lt1>
      <a:dk2>
        <a:srgbClr val="35577E"/>
      </a:dk2>
      <a:lt2>
        <a:srgbClr val="FFFFFF"/>
      </a:lt2>
      <a:accent1>
        <a:srgbClr val="34573A"/>
      </a:accent1>
      <a:accent2>
        <a:srgbClr val="35577E"/>
      </a:accent2>
      <a:accent3>
        <a:srgbClr val="D3752B"/>
      </a:accent3>
      <a:accent4>
        <a:srgbClr val="97B550"/>
      </a:accent4>
      <a:accent5>
        <a:srgbClr val="D6DDE5"/>
      </a:accent5>
      <a:accent6>
        <a:srgbClr val="F6E3D4"/>
      </a:accent6>
      <a:hlink>
        <a:srgbClr val="35577E"/>
      </a:hlink>
      <a:folHlink>
        <a:srgbClr val="35577E"/>
      </a:folHlink>
    </a:clrScheme>
    <a:fontScheme name="IPLO">
      <a:majorFont>
        <a:latin typeface="Asap SemiBold"/>
        <a:ea typeface=""/>
        <a:cs typeface=""/>
      </a:majorFont>
      <a:minorFont>
        <a:latin typeface="Asap"/>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chakeldag 2025 PowerPoint Template Digitaal Toegankelijk" id="{12406DB1-8DB9-44A6-A2E2-8685FD0B3BB7}" vid="{B6CCD726-C29C-401D-99DF-A0EFF5529559}"/>
    </a:ext>
  </a:extLst>
</a:theme>
</file>

<file path=ppt/theme/theme2.xml><?xml version="1.0" encoding="utf-8"?>
<a:theme xmlns:a="http://schemas.openxmlformats.org/drawingml/2006/main" name="Aangepast ontwer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chakeldag 2025 PowerPoint Template Digitaal Toegankelijk" id="{12406DB1-8DB9-44A6-A2E2-8685FD0B3BB7}" vid="{0ECA86D6-2DEF-40C8-ACE0-65768174FE44}"/>
    </a:ext>
  </a:extLst>
</a:theme>
</file>

<file path=ppt/theme/theme3.xml><?xml version="1.0" encoding="utf-8"?>
<a:theme xmlns:a="http://schemas.openxmlformats.org/drawingml/2006/main" name="2_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DSO PI-37 planningsdagen 12-13 januari 2026 - Intro Productmanagement 12-1-2026" id="{C439B176-27D2-401F-A8AF-F49917867C0B}" vid="{E9795DE9-2EFE-4618-A5F9-A0D91D120ADC}"/>
    </a:ext>
  </a:extLst>
</a:theme>
</file>

<file path=ppt/theme/theme4.xml><?xml version="1.0" encoding="utf-8"?>
<a:theme xmlns:a="http://schemas.openxmlformats.org/drawingml/2006/main" name="Huisstijl">
  <a:themeElements>
    <a:clrScheme name="Kleuren Ministerie - Lintblauw">
      <a:dk1>
        <a:srgbClr val="154273"/>
      </a:dk1>
      <a:lt1>
        <a:srgbClr val="FFFFFF"/>
      </a:lt1>
      <a:dk2>
        <a:srgbClr val="154273"/>
      </a:dk2>
      <a:lt2>
        <a:srgbClr val="FFFFFF"/>
      </a:lt2>
      <a:accent1>
        <a:srgbClr val="154273"/>
      </a:accent1>
      <a:accent2>
        <a:srgbClr val="4F7196"/>
      </a:accent2>
      <a:accent3>
        <a:srgbClr val="738EAB"/>
      </a:accent3>
      <a:accent4>
        <a:srgbClr val="95A9C0"/>
      </a:accent4>
      <a:accent5>
        <a:srgbClr val="B8C6D5"/>
      </a:accent5>
      <a:accent6>
        <a:srgbClr val="DCE3EA"/>
      </a:accent6>
      <a:hlink>
        <a:srgbClr val="154273"/>
      </a:hlink>
      <a:folHlink>
        <a:srgbClr val="154273"/>
      </a:folHlink>
    </a:clrScheme>
    <a:fontScheme name="Lettertypen Ministerie BZK">
      <a:majorFont>
        <a:latin typeface="RijksSansTT SemiBold"/>
        <a:ea typeface=""/>
        <a:cs typeface=""/>
      </a:majorFont>
      <a:minorFont>
        <a:latin typeface="RijksSansTT Light"/>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ntblauw">
      <a:srgbClr val="154273"/>
    </a:custClr>
    <a:custClr name="lintblauw 75%">
      <a:srgbClr val="4F7196"/>
    </a:custClr>
    <a:custClr name="lintblauw 60%">
      <a:srgbClr val="738EAB"/>
    </a:custClr>
    <a:custClr name="Lintblauw 45%">
      <a:srgbClr val="95A9C0"/>
    </a:custClr>
    <a:custClr name="Lintblauw 30%">
      <a:srgbClr val="B8C6D5"/>
    </a:custClr>
    <a:custClr name="lintblauw 15%">
      <a:srgbClr val="DCE3EA"/>
    </a:custClr>
    <a:custClr>
      <a:srgbClr val="FFFFFF"/>
    </a:custClr>
    <a:custClr>
      <a:srgbClr val="FFFFFF"/>
    </a:custClr>
    <a:custClr>
      <a:srgbClr val="FFFFFF"/>
    </a:custClr>
    <a:custClr>
      <a:srgbClr val="FFFFFF"/>
    </a:custClr>
    <a:custClr name="Hemelblauw">
      <a:srgbClr val="007BC7"/>
    </a:custClr>
    <a:custClr name="Hemelblauw 75%">
      <a:srgbClr val="409CD5"/>
    </a:custClr>
    <a:custClr name="Hemelblauw 60%">
      <a:srgbClr val="66AFDD"/>
    </a:custClr>
    <a:custClr name="Hemelblauw 45%">
      <a:srgbClr val="8CC3E6"/>
    </a:custClr>
    <a:custClr name="Hemelblauw 30%">
      <a:srgbClr val="B2D7EE"/>
    </a:custClr>
    <a:custClr name="Hemelblauw 15%">
      <a:srgbClr val="D9EBF7"/>
    </a:custClr>
    <a:custClr>
      <a:srgbClr val="FFFFFF"/>
    </a:custClr>
    <a:custClr>
      <a:srgbClr val="FFFFFF"/>
    </a:custClr>
    <a:custClr>
      <a:srgbClr val="FFFFFF"/>
    </a:custClr>
    <a:custClr>
      <a:srgbClr val="FFFFFF"/>
    </a:custClr>
    <a:custClr name="Groen">
      <a:srgbClr val="39870C"/>
    </a:custClr>
    <a:custClr name="Groen 75%">
      <a:srgbClr val="6AA549"/>
    </a:custClr>
    <a:custClr name="Groen 60%">
      <a:srgbClr val="88B76D"/>
    </a:custClr>
    <a:custClr name="Groen 45%">
      <a:srgbClr val="A5C991"/>
    </a:custClr>
    <a:custClr name="Groen 30%">
      <a:srgbClr val="C3DBB5"/>
    </a:custClr>
    <a:custClr name="Groen 15%">
      <a:srgbClr val="E1EDDA"/>
    </a:custClr>
    <a:custClr>
      <a:srgbClr val="FFFFFF"/>
    </a:custClr>
    <a:custClr>
      <a:srgbClr val="FFFFFF"/>
    </a:custClr>
    <a:custClr>
      <a:srgbClr val="FFFFFF"/>
    </a:custClr>
    <a:custClr>
      <a:srgbClr val="FFFFFF"/>
    </a:custClr>
    <a:custClr name="Oranje">
      <a:srgbClr val="E17000"/>
    </a:custClr>
    <a:custClr name="Oranje 75%">
      <a:srgbClr val="E89440"/>
    </a:custClr>
    <a:custClr name="Oranje 60%">
      <a:srgbClr val="EDA966"/>
    </a:custClr>
    <a:custClr name="Oranje 45%">
      <a:srgbClr val="F1BE8C"/>
    </a:custClr>
    <a:custClr name="Oranje 30%">
      <a:srgbClr val="F6D4B2"/>
    </a:custClr>
    <a:custClr name="Oranje 15%">
      <a:srgbClr val="FBEAD9"/>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Presentatie (NL) BZK.potx" id="{08DECB73-1EF0-4E9E-BB93-53D4AEBF9C6F}" vid="{A33E3404-70B7-4F08-9AA0-BB906AB0FF92}"/>
    </a:ext>
  </a:extLst>
</a:theme>
</file>

<file path=ppt/theme/theme5.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EE89826ACF2144F92633487015B30A1" ma:contentTypeVersion="17" ma:contentTypeDescription="Een nieuw document maken." ma:contentTypeScope="" ma:versionID="e36e40dd4735291f67968e9733235e11">
  <xsd:schema xmlns:xsd="http://www.w3.org/2001/XMLSchema" xmlns:xs="http://www.w3.org/2001/XMLSchema" xmlns:p="http://schemas.microsoft.com/office/2006/metadata/properties" xmlns:ns2="47b72d85-645c-4135-9dc2-064ed6bbd60d" xmlns:ns3="57291170-a05f-427c-9450-23109c5b58a9" targetNamespace="http://schemas.microsoft.com/office/2006/metadata/properties" ma:root="true" ma:fieldsID="34abe281ce3944d10348b260ffa932dd" ns2:_="" ns3:_="">
    <xsd:import namespace="47b72d85-645c-4135-9dc2-064ed6bbd60d"/>
    <xsd:import namespace="57291170-a05f-427c-9450-23109c5b58a9"/>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7b72d85-645c-4135-9dc2-064ed6bbd60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LengthInSeconds" ma:index="16" nillable="true" ma:displayName="Length (seconds)" ma:internalName="MediaLengthInSeconds" ma:readOnly="true">
      <xsd:simpleType>
        <xsd:restriction base="dms:Unknown"/>
      </xsd:simpleType>
    </xsd:element>
    <xsd:element name="MediaServiceLocation" ma:index="17" nillable="true" ma:displayName="Location" ma:internalName="MediaServiceLocation" ma:readOnly="true">
      <xsd:simpleType>
        <xsd:restriction base="dms:Text"/>
      </xsd:simpleType>
    </xsd:element>
    <xsd:element name="lcf76f155ced4ddcb4097134ff3c332f" ma:index="19" nillable="true" ma:taxonomy="true" ma:internalName="lcf76f155ced4ddcb4097134ff3c332f" ma:taxonomyFieldName="MediaServiceImageTags" ma:displayName="Afbeeldingtags" ma:readOnly="false" ma:fieldId="{5cf76f15-5ced-4ddc-b409-7134ff3c332f}" ma:taxonomyMulti="true" ma:sspId="0686c6ab-6d30-47f2-8615-ae0df19793a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7291170-a05f-427c-9450-23109c5b58a9"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4eacf0cb-fd96-4802-aaa3-b8dd564d6c87}" ma:internalName="TaxCatchAll" ma:showField="CatchAllData" ma:web="57291170-a05f-427c-9450-23109c5b58a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47b72d85-645c-4135-9dc2-064ed6bbd60d">
      <Terms xmlns="http://schemas.microsoft.com/office/infopath/2007/PartnerControls"/>
    </lcf76f155ced4ddcb4097134ff3c332f>
    <TaxCatchAll xmlns="57291170-a05f-427c-9450-23109c5b58a9"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F86BA0C-7E54-4BE6-B44D-2009D3907D1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7b72d85-645c-4135-9dc2-064ed6bbd60d"/>
    <ds:schemaRef ds:uri="57291170-a05f-427c-9450-23109c5b58a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7DF4DDA-1298-45CB-967B-77300034D42B}">
  <ds:schemaRefs>
    <ds:schemaRef ds:uri="http://schemas.microsoft.com/office/2006/documentManagement/types"/>
    <ds:schemaRef ds:uri="57291170-a05f-427c-9450-23109c5b58a9"/>
    <ds:schemaRef ds:uri="http://purl.org/dc/elements/1.1/"/>
    <ds:schemaRef ds:uri="http://schemas.microsoft.com/office/2006/metadata/properties"/>
    <ds:schemaRef ds:uri="http://purl.org/dc/terms/"/>
    <ds:schemaRef ds:uri="http://schemas.microsoft.com/office/infopath/2007/PartnerControls"/>
    <ds:schemaRef ds:uri="http://schemas.openxmlformats.org/package/2006/metadata/core-properties"/>
    <ds:schemaRef ds:uri="47b72d85-645c-4135-9dc2-064ed6bbd60d"/>
    <ds:schemaRef ds:uri="http://www.w3.org/XML/1998/namespace"/>
    <ds:schemaRef ds:uri="http://purl.org/dc/dcmitype/"/>
  </ds:schemaRefs>
</ds:datastoreItem>
</file>

<file path=customXml/itemProps3.xml><?xml version="1.0" encoding="utf-8"?>
<ds:datastoreItem xmlns:ds="http://schemas.openxmlformats.org/officeDocument/2006/customXml" ds:itemID="{9F3F2FC1-87F3-4BE7-8E76-6CB3BAF6791C}">
  <ds:schemaRefs>
    <ds:schemaRef ds:uri="http://schemas.microsoft.com/sharepoint/v3/contenttype/forms"/>
  </ds:schemaRefs>
</ds:datastoreItem>
</file>

<file path=docMetadata/LabelInfo.xml><?xml version="1.0" encoding="utf-8"?>
<clbl:labelList xmlns:clbl="http://schemas.microsoft.com/office/2020/mipLabelMetadata">
  <clbl:label id="{37276b06-72c2-4081-996b-9af57fe26b63}" enabled="1" method="Standard" siteId="{ac843cea-7a2b-4dc6-9f37-919c3e210fed}" contentBits="0" removed="0"/>
</clbl:labelList>
</file>

<file path=docProps/app.xml><?xml version="1.0" encoding="utf-8"?>
<Properties xmlns="http://schemas.openxmlformats.org/officeDocument/2006/extended-properties" xmlns:vt="http://schemas.openxmlformats.org/officeDocument/2006/docPropsVTypes">
  <Template>Kantoorthema</Template>
  <TotalTime>651</TotalTime>
  <Words>969</Words>
  <Application>Microsoft Office PowerPoint</Application>
  <PresentationFormat>Breedbeeld</PresentationFormat>
  <Paragraphs>148</Paragraphs>
  <Slides>29</Slides>
  <Notes>22</Notes>
  <HiddenSlides>0</HiddenSlides>
  <MMClips>0</MMClips>
  <ScaleCrop>false</ScaleCrop>
  <HeadingPairs>
    <vt:vector size="6" baseType="variant">
      <vt:variant>
        <vt:lpstr>Gebruikte lettertypen</vt:lpstr>
      </vt:variant>
      <vt:variant>
        <vt:i4>13</vt:i4>
      </vt:variant>
      <vt:variant>
        <vt:lpstr>Thema</vt:lpstr>
      </vt:variant>
      <vt:variant>
        <vt:i4>4</vt:i4>
      </vt:variant>
      <vt:variant>
        <vt:lpstr>Diatitels</vt:lpstr>
      </vt:variant>
      <vt:variant>
        <vt:i4>29</vt:i4>
      </vt:variant>
    </vt:vector>
  </HeadingPairs>
  <TitlesOfParts>
    <vt:vector size="46" baseType="lpstr">
      <vt:lpstr>Abadi Extra Light</vt:lpstr>
      <vt:lpstr>Aptos</vt:lpstr>
      <vt:lpstr>Aptos Display</vt:lpstr>
      <vt:lpstr>Arial</vt:lpstr>
      <vt:lpstr>Asap</vt:lpstr>
      <vt:lpstr>Asap Medium</vt:lpstr>
      <vt:lpstr>Asap SemiBold</vt:lpstr>
      <vt:lpstr>RijksSansTT</vt:lpstr>
      <vt:lpstr>RijksSansTT ExtraBold</vt:lpstr>
      <vt:lpstr>RijksSansTT Light</vt:lpstr>
      <vt:lpstr>RijksSansTT SemiBold</vt:lpstr>
      <vt:lpstr>Times New Roman</vt:lpstr>
      <vt:lpstr>Verdana</vt:lpstr>
      <vt:lpstr>Kantoorthema</vt:lpstr>
      <vt:lpstr>Aangepast ontwerp</vt:lpstr>
      <vt:lpstr>2_Kantoorthema</vt:lpstr>
      <vt:lpstr>Huisstijl</vt:lpstr>
      <vt:lpstr>SCHAKELDAGEN</vt:lpstr>
      <vt:lpstr>Ontwikkelingen Digitaal Stelsel Omgevingswet (DSO)</vt:lpstr>
      <vt:lpstr>Ontwikkelingen DSO</vt:lpstr>
      <vt:lpstr>(Actualisatie) Beleidsvisie DSO v0.95:  Inhoud en stand van zaken</vt:lpstr>
      <vt:lpstr>Visie DSO  als onderdeel van set van  kadergevende documenten</vt:lpstr>
      <vt:lpstr>DSO in één plaat  </vt:lpstr>
      <vt:lpstr>Context</vt:lpstr>
      <vt:lpstr>(geactualiseerde) Visiestatement</vt:lpstr>
      <vt:lpstr>DSO beantwoordt daarbij 4 kernvragen</vt:lpstr>
      <vt:lpstr>PowerPoint-presentatie</vt:lpstr>
      <vt:lpstr>Vijf Strategische thema’s</vt:lpstr>
      <vt:lpstr>Zes Randvoorwaarden</vt:lpstr>
      <vt:lpstr>Van Visie naar Realisatie</vt:lpstr>
      <vt:lpstr>Ontwikkelproces: Safe Agile (portfolio)</vt:lpstr>
      <vt:lpstr>Positie DSO-LV</vt:lpstr>
      <vt:lpstr>Van behoefte naar oplossing</vt:lpstr>
      <vt:lpstr>PowerPoint-presentatie</vt:lpstr>
      <vt:lpstr>Ontwikkelingen van de landelijke voorziening van het DSO-lv</vt:lpstr>
      <vt:lpstr>Ontwikkelingen / prognose</vt:lpstr>
      <vt:lpstr>PowerPoint-presentatie</vt:lpstr>
      <vt:lpstr>PowerPoint-presentatie</vt:lpstr>
      <vt:lpstr>PowerPoint-presentatie</vt:lpstr>
      <vt:lpstr>PowerPoint-presentatie</vt:lpstr>
      <vt:lpstr>PowerPoint-presentatie</vt:lpstr>
      <vt:lpstr>PowerPoint-presentatie</vt:lpstr>
      <vt:lpstr>Bundeling wensen/suggesties door: Business Liaison Managers voor DSO en DSO-LV</vt:lpstr>
      <vt:lpstr>Informatiepunt Leefomgeving</vt:lpstr>
      <vt:lpstr>Heb je nog vragen? </vt:lpstr>
      <vt:lpstr>Meer weten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Femke Luiten | Obsession</dc:creator>
  <cp:lastModifiedBy>Jonkers, Henk (RWS WVL)</cp:lastModifiedBy>
  <cp:revision>45</cp:revision>
  <cp:lastPrinted>2026-10-07T15:26:10Z</cp:lastPrinted>
  <dcterms:created xsi:type="dcterms:W3CDTF">2025-11-10T07:48:44Z</dcterms:created>
  <dcterms:modified xsi:type="dcterms:W3CDTF">2026-11-06T09:18:32Z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lpwstr>1269300.00000000</vt:lpwstr>
  </property>
  <property fmtid="{D5CDD505-2E9C-101B-9397-08002B2CF9AE}" pid="3" name="ContentTypeId">
    <vt:lpwstr>0x010100FEE89826ACF2144F92633487015B30A1</vt:lpwstr>
  </property>
  <property fmtid="{D5CDD505-2E9C-101B-9397-08002B2CF9AE}" pid="4" name="ComplianceAssetId">
    <vt:lpwstr/>
  </property>
  <property fmtid="{D5CDD505-2E9C-101B-9397-08002B2CF9AE}" pid="5" name="_ExtendedDescription">
    <vt:lpwstr/>
  </property>
  <property fmtid="{D5CDD505-2E9C-101B-9397-08002B2CF9AE}" pid="6" name="TriggerFlowInfo">
    <vt:lpwstr/>
  </property>
  <property fmtid="{D5CDD505-2E9C-101B-9397-08002B2CF9AE}" pid="7" name="MediaServiceImageTags">
    <vt:lpwstr/>
  </property>
</Properties>
</file>