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sldIdLst>
    <p:sldId id="263" r:id="rId5"/>
    <p:sldId id="264" r:id="rId6"/>
    <p:sldId id="261" r:id="rId7"/>
    <p:sldId id="257" r:id="rId8"/>
    <p:sldId id="260" r:id="rId9"/>
    <p:sldId id="266" r:id="rId10"/>
    <p:sldId id="267" r:id="rId11"/>
    <p:sldId id="268" r:id="rId12"/>
    <p:sldId id="279" r:id="rId13"/>
    <p:sldId id="280" r:id="rId14"/>
    <p:sldId id="281" r:id="rId15"/>
    <p:sldId id="270" r:id="rId16"/>
    <p:sldId id="269" r:id="rId17"/>
    <p:sldId id="271" r:id="rId18"/>
    <p:sldId id="272" r:id="rId19"/>
    <p:sldId id="273" r:id="rId20"/>
    <p:sldId id="274" r:id="rId21"/>
    <p:sldId id="275" r:id="rId22"/>
    <p:sldId id="277" r:id="rId23"/>
    <p:sldId id="276" r:id="rId24"/>
    <p:sldId id="278"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82" userDrawn="1">
          <p15:clr>
            <a:srgbClr val="A4A3A4"/>
          </p15:clr>
        </p15:guide>
        <p15:guide id="2" pos="43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67" autoAdjust="0"/>
    <p:restoredTop sz="94761" autoAdjust="0"/>
  </p:normalViewPr>
  <p:slideViewPr>
    <p:cSldViewPr snapToGrid="0">
      <p:cViewPr varScale="1">
        <p:scale>
          <a:sx n="73" d="100"/>
          <a:sy n="73" d="100"/>
        </p:scale>
        <p:origin x="36" y="270"/>
      </p:cViewPr>
      <p:guideLst>
        <p:guide orient="horz" pos="482"/>
        <p:guide pos="438"/>
      </p:guideLst>
    </p:cSldViewPr>
  </p:slideViewPr>
  <p:outlineViewPr>
    <p:cViewPr>
      <p:scale>
        <a:sx n="33" d="100"/>
        <a:sy n="33" d="100"/>
      </p:scale>
      <p:origin x="0" y="-13521"/>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el Hoogenboezem" userId="b6278a2d-03d9-4ae4-8e69-5a792f21e5b1" providerId="ADAL" clId="{517BFDC1-60F0-43BF-8A62-7102D34850EE}"/>
    <pc:docChg chg="delSld modSld">
      <pc:chgData name="Kristel Hoogenboezem" userId="b6278a2d-03d9-4ae4-8e69-5a792f21e5b1" providerId="ADAL" clId="{517BFDC1-60F0-43BF-8A62-7102D34850EE}" dt="2026-10-28T12:56:10.916" v="5" actId="20577"/>
      <pc:docMkLst>
        <pc:docMk/>
      </pc:docMkLst>
      <pc:sldChg chg="del">
        <pc:chgData name="Kristel Hoogenboezem" userId="b6278a2d-03d9-4ae4-8e69-5a792f21e5b1" providerId="ADAL" clId="{517BFDC1-60F0-43BF-8A62-7102D34850EE}" dt="2026-10-28T12:50:52.722" v="0" actId="47"/>
        <pc:sldMkLst>
          <pc:docMk/>
          <pc:sldMk cId="4167454119" sldId="265"/>
        </pc:sldMkLst>
      </pc:sldChg>
      <pc:sldChg chg="modSp mod">
        <pc:chgData name="Kristel Hoogenboezem" userId="b6278a2d-03d9-4ae4-8e69-5a792f21e5b1" providerId="ADAL" clId="{517BFDC1-60F0-43BF-8A62-7102D34850EE}" dt="2026-10-28T12:56:10.916" v="5" actId="20577"/>
        <pc:sldMkLst>
          <pc:docMk/>
          <pc:sldMk cId="3922208884" sldId="277"/>
        </pc:sldMkLst>
        <pc:spChg chg="mod">
          <ac:chgData name="Kristel Hoogenboezem" userId="b6278a2d-03d9-4ae4-8e69-5a792f21e5b1" providerId="ADAL" clId="{517BFDC1-60F0-43BF-8A62-7102D34850EE}" dt="2026-10-28T12:56:10.916" v="5" actId="20577"/>
          <ac:spMkLst>
            <pc:docMk/>
            <pc:sldMk cId="3922208884" sldId="277"/>
            <ac:spMk id="2" creationId="{EB3B5204-1DBA-AD8F-507D-41EF699AB5C7}"/>
          </ac:spMkLst>
        </pc:spChg>
      </pc:sldChg>
    </pc:docChg>
  </pc:docChgLst>
  <pc:docChgLst>
    <pc:chgData name="Mireille Tiekstra-Braun" userId="5ceb2346-1390-4a60-8c1b-4067d393d9a8" providerId="ADAL" clId="{CAA90F5F-A2D5-4F91-87F4-9E4E802C0931}"/>
    <pc:docChg chg="undo custSel addSld delSld modSld sldOrd">
      <pc:chgData name="Mireille Tiekstra-Braun" userId="5ceb2346-1390-4a60-8c1b-4067d393d9a8" providerId="ADAL" clId="{CAA90F5F-A2D5-4F91-87F4-9E4E802C0931}" dt="2026-10-29T07:34:29.734" v="9950" actId="20577"/>
      <pc:docMkLst>
        <pc:docMk/>
      </pc:docMkLst>
      <pc:sldChg chg="modSp mod">
        <pc:chgData name="Mireille Tiekstra-Braun" userId="5ceb2346-1390-4a60-8c1b-4067d393d9a8" providerId="ADAL" clId="{CAA90F5F-A2D5-4F91-87F4-9E4E802C0931}" dt="2026-10-29T07:25:20.149" v="9807" actId="1037"/>
        <pc:sldMkLst>
          <pc:docMk/>
          <pc:sldMk cId="4100544333" sldId="260"/>
        </pc:sldMkLst>
        <pc:spChg chg="mod">
          <ac:chgData name="Mireille Tiekstra-Braun" userId="5ceb2346-1390-4a60-8c1b-4067d393d9a8" providerId="ADAL" clId="{CAA90F5F-A2D5-4F91-87F4-9E4E802C0931}" dt="2026-10-29T07:25:20.149" v="9807" actId="1037"/>
          <ac:spMkLst>
            <pc:docMk/>
            <pc:sldMk cId="4100544333" sldId="260"/>
            <ac:spMk id="3" creationId="{992413B2-5A15-44F0-0B7E-760384F5F23F}"/>
          </ac:spMkLst>
        </pc:spChg>
        <pc:picChg chg="mod">
          <ac:chgData name="Mireille Tiekstra-Braun" userId="5ceb2346-1390-4a60-8c1b-4067d393d9a8" providerId="ADAL" clId="{CAA90F5F-A2D5-4F91-87F4-9E4E802C0931}" dt="2026-10-27T11:46:03.469" v="6576" actId="962"/>
          <ac:picMkLst>
            <pc:docMk/>
            <pc:sldMk cId="4100544333" sldId="260"/>
            <ac:picMk id="8" creationId="{8699D1FB-0411-6AF6-7C04-88444082EF40}"/>
          </ac:picMkLst>
        </pc:picChg>
      </pc:sldChg>
      <pc:sldChg chg="modSp mod ord">
        <pc:chgData name="Mireille Tiekstra-Braun" userId="5ceb2346-1390-4a60-8c1b-4067d393d9a8" providerId="ADAL" clId="{CAA90F5F-A2D5-4F91-87F4-9E4E802C0931}" dt="2026-10-29T07:24:51.006" v="9798" actId="108"/>
        <pc:sldMkLst>
          <pc:docMk/>
          <pc:sldMk cId="747286185" sldId="261"/>
        </pc:sldMkLst>
        <pc:spChg chg="mod">
          <ac:chgData name="Mireille Tiekstra-Braun" userId="5ceb2346-1390-4a60-8c1b-4067d393d9a8" providerId="ADAL" clId="{CAA90F5F-A2D5-4F91-87F4-9E4E802C0931}" dt="2026-10-29T07:24:51.006" v="9798" actId="108"/>
          <ac:spMkLst>
            <pc:docMk/>
            <pc:sldMk cId="747286185" sldId="261"/>
            <ac:spMk id="3" creationId="{F9F68105-889A-CCAB-3C40-6B740891657F}"/>
          </ac:spMkLst>
        </pc:spChg>
      </pc:sldChg>
      <pc:sldChg chg="add">
        <pc:chgData name="Mireille Tiekstra-Braun" userId="5ceb2346-1390-4a60-8c1b-4067d393d9a8" providerId="ADAL" clId="{CAA90F5F-A2D5-4F91-87F4-9E4E802C0931}" dt="2026-10-21T11:40:26.320" v="7"/>
        <pc:sldMkLst>
          <pc:docMk/>
          <pc:sldMk cId="1647569993" sldId="264"/>
        </pc:sldMkLst>
      </pc:sldChg>
      <pc:sldChg chg="addSp delSp modSp add mod modNotesTx">
        <pc:chgData name="Mireille Tiekstra-Braun" userId="5ceb2346-1390-4a60-8c1b-4067d393d9a8" providerId="ADAL" clId="{CAA90F5F-A2D5-4F91-87F4-9E4E802C0931}" dt="2026-10-29T07:33:12.034" v="9941" actId="20577"/>
        <pc:sldMkLst>
          <pc:docMk/>
          <pc:sldMk cId="2704734078" sldId="266"/>
        </pc:sldMkLst>
        <pc:spChg chg="mod">
          <ac:chgData name="Mireille Tiekstra-Braun" userId="5ceb2346-1390-4a60-8c1b-4067d393d9a8" providerId="ADAL" clId="{CAA90F5F-A2D5-4F91-87F4-9E4E802C0931}" dt="2026-10-27T11:40:25.089" v="6408" actId="20577"/>
          <ac:spMkLst>
            <pc:docMk/>
            <pc:sldMk cId="2704734078" sldId="266"/>
            <ac:spMk id="3" creationId="{3F5AA47E-65B7-FB0C-D528-6CBA38333336}"/>
          </ac:spMkLst>
        </pc:spChg>
        <pc:picChg chg="add mod">
          <ac:chgData name="Mireille Tiekstra-Braun" userId="5ceb2346-1390-4a60-8c1b-4067d393d9a8" providerId="ADAL" clId="{CAA90F5F-A2D5-4F91-87F4-9E4E802C0931}" dt="2026-10-27T11:47:11.540" v="6810" actId="962"/>
          <ac:picMkLst>
            <pc:docMk/>
            <pc:sldMk cId="2704734078" sldId="266"/>
            <ac:picMk id="5" creationId="{3BB1B501-BDAC-0EC1-8025-8C52E44033E4}"/>
          </ac:picMkLst>
        </pc:picChg>
      </pc:sldChg>
      <pc:sldChg chg="addSp delSp modSp add mod modNotesTx">
        <pc:chgData name="Mireille Tiekstra-Braun" userId="5ceb2346-1390-4a60-8c1b-4067d393d9a8" providerId="ADAL" clId="{CAA90F5F-A2D5-4F91-87F4-9E4E802C0931}" dt="2026-10-29T07:33:29.224" v="9949" actId="6549"/>
        <pc:sldMkLst>
          <pc:docMk/>
          <pc:sldMk cId="4008711944" sldId="267"/>
        </pc:sldMkLst>
        <pc:spChg chg="mod">
          <ac:chgData name="Mireille Tiekstra-Braun" userId="5ceb2346-1390-4a60-8c1b-4067d393d9a8" providerId="ADAL" clId="{CAA90F5F-A2D5-4F91-87F4-9E4E802C0931}" dt="2026-10-26T10:42:26.250" v="444" actId="20577"/>
          <ac:spMkLst>
            <pc:docMk/>
            <pc:sldMk cId="4008711944" sldId="267"/>
            <ac:spMk id="3" creationId="{66E5F607-8198-CFDA-4E88-371C6180D930}"/>
          </ac:spMkLst>
        </pc:spChg>
        <pc:spChg chg="mod">
          <ac:chgData name="Mireille Tiekstra-Braun" userId="5ceb2346-1390-4a60-8c1b-4067d393d9a8" providerId="ADAL" clId="{CAA90F5F-A2D5-4F91-87F4-9E4E802C0931}" dt="2026-10-26T11:01:41.455" v="716" actId="20577"/>
          <ac:spMkLst>
            <pc:docMk/>
            <pc:sldMk cId="4008711944" sldId="267"/>
            <ac:spMk id="7" creationId="{A9806823-00D9-0828-04D1-3DC0B55732BD}"/>
          </ac:spMkLst>
        </pc:spChg>
        <pc:picChg chg="add mod">
          <ac:chgData name="Mireille Tiekstra-Braun" userId="5ceb2346-1390-4a60-8c1b-4067d393d9a8" providerId="ADAL" clId="{CAA90F5F-A2D5-4F91-87F4-9E4E802C0931}" dt="2026-10-27T11:47:38.962" v="6986" actId="962"/>
          <ac:picMkLst>
            <pc:docMk/>
            <pc:sldMk cId="4008711944" sldId="267"/>
            <ac:picMk id="5" creationId="{7E896F6C-848F-13BE-EEBA-6BBE8B261348}"/>
          </ac:picMkLst>
        </pc:picChg>
      </pc:sldChg>
      <pc:sldChg chg="addSp delSp modSp add mod modNotesTx">
        <pc:chgData name="Mireille Tiekstra-Braun" userId="5ceb2346-1390-4a60-8c1b-4067d393d9a8" providerId="ADAL" clId="{CAA90F5F-A2D5-4F91-87F4-9E4E802C0931}" dt="2026-10-26T11:02:14.531" v="744" actId="1037"/>
        <pc:sldMkLst>
          <pc:docMk/>
          <pc:sldMk cId="2126478017" sldId="268"/>
        </pc:sldMkLst>
        <pc:spChg chg="add mod">
          <ac:chgData name="Mireille Tiekstra-Braun" userId="5ceb2346-1390-4a60-8c1b-4067d393d9a8" providerId="ADAL" clId="{CAA90F5F-A2D5-4F91-87F4-9E4E802C0931}" dt="2026-10-26T11:02:14.531" v="744" actId="1037"/>
          <ac:spMkLst>
            <pc:docMk/>
            <pc:sldMk cId="2126478017" sldId="268"/>
            <ac:spMk id="2" creationId="{9992266B-F027-2D73-7805-1F36B3C2B1D3}"/>
          </ac:spMkLst>
        </pc:spChg>
        <pc:spChg chg="mod">
          <ac:chgData name="Mireille Tiekstra-Braun" userId="5ceb2346-1390-4a60-8c1b-4067d393d9a8" providerId="ADAL" clId="{CAA90F5F-A2D5-4F91-87F4-9E4E802C0931}" dt="2026-10-26T11:01:59.796" v="718" actId="1076"/>
          <ac:spMkLst>
            <pc:docMk/>
            <pc:sldMk cId="2126478017" sldId="268"/>
            <ac:spMk id="3" creationId="{B735B551-E11E-E2A0-E9F1-3C6BF520C462}"/>
          </ac:spMkLst>
        </pc:spChg>
        <pc:spChg chg="add mod">
          <ac:chgData name="Mireille Tiekstra-Braun" userId="5ceb2346-1390-4a60-8c1b-4067d393d9a8" providerId="ADAL" clId="{CAA90F5F-A2D5-4F91-87F4-9E4E802C0931}" dt="2026-10-26T11:02:14.531" v="744" actId="1037"/>
          <ac:spMkLst>
            <pc:docMk/>
            <pc:sldMk cId="2126478017" sldId="268"/>
            <ac:spMk id="6" creationId="{5E65E295-A33F-310B-29D1-6B8691C75D74}"/>
          </ac:spMkLst>
        </pc:spChg>
        <pc:spChg chg="mod">
          <ac:chgData name="Mireille Tiekstra-Braun" userId="5ceb2346-1390-4a60-8c1b-4067d393d9a8" providerId="ADAL" clId="{CAA90F5F-A2D5-4F91-87F4-9E4E802C0931}" dt="2026-10-26T11:01:36.494" v="711" actId="20577"/>
          <ac:spMkLst>
            <pc:docMk/>
            <pc:sldMk cId="2126478017" sldId="268"/>
            <ac:spMk id="7" creationId="{819DD8A1-89A4-EC09-5FA2-0B1169F12095}"/>
          </ac:spMkLst>
        </pc:spChg>
      </pc:sldChg>
      <pc:sldChg chg="addSp delSp modSp new mod">
        <pc:chgData name="Mireille Tiekstra-Braun" userId="5ceb2346-1390-4a60-8c1b-4067d393d9a8" providerId="ADAL" clId="{CAA90F5F-A2D5-4F91-87F4-9E4E802C0931}" dt="2026-10-27T09:53:31.965" v="1861" actId="20577"/>
        <pc:sldMkLst>
          <pc:docMk/>
          <pc:sldMk cId="2283384808" sldId="269"/>
        </pc:sldMkLst>
        <pc:spChg chg="mod">
          <ac:chgData name="Mireille Tiekstra-Braun" userId="5ceb2346-1390-4a60-8c1b-4067d393d9a8" providerId="ADAL" clId="{CAA90F5F-A2D5-4F91-87F4-9E4E802C0931}" dt="2026-10-27T09:53:31.965" v="1861" actId="20577"/>
          <ac:spMkLst>
            <pc:docMk/>
            <pc:sldMk cId="2283384808" sldId="269"/>
            <ac:spMk id="2" creationId="{78E7BC99-A608-784D-5DDF-2A7BA27CD1F8}"/>
          </ac:spMkLst>
        </pc:spChg>
        <pc:spChg chg="mod">
          <ac:chgData name="Mireille Tiekstra-Braun" userId="5ceb2346-1390-4a60-8c1b-4067d393d9a8" providerId="ADAL" clId="{CAA90F5F-A2D5-4F91-87F4-9E4E802C0931}" dt="2026-10-26T15:20:44.512" v="888" actId="20577"/>
          <ac:spMkLst>
            <pc:docMk/>
            <pc:sldMk cId="2283384808" sldId="269"/>
            <ac:spMk id="4" creationId="{B2411A9D-FA56-253F-9EFB-336C81936D9E}"/>
          </ac:spMkLst>
        </pc:spChg>
        <pc:spChg chg="add mod">
          <ac:chgData name="Mireille Tiekstra-Braun" userId="5ceb2346-1390-4a60-8c1b-4067d393d9a8" providerId="ADAL" clId="{CAA90F5F-A2D5-4F91-87F4-9E4E802C0931}" dt="2026-10-27T09:51:56.497" v="1854" actId="14100"/>
          <ac:spMkLst>
            <pc:docMk/>
            <pc:sldMk cId="2283384808" sldId="269"/>
            <ac:spMk id="16" creationId="{4C3C190F-96E2-8E48-7372-8CA9E5C3771D}"/>
          </ac:spMkLst>
        </pc:spChg>
        <pc:spChg chg="add mod">
          <ac:chgData name="Mireille Tiekstra-Braun" userId="5ceb2346-1390-4a60-8c1b-4067d393d9a8" providerId="ADAL" clId="{CAA90F5F-A2D5-4F91-87F4-9E4E802C0931}" dt="2026-10-27T09:53:15.087" v="1860" actId="20577"/>
          <ac:spMkLst>
            <pc:docMk/>
            <pc:sldMk cId="2283384808" sldId="269"/>
            <ac:spMk id="17" creationId="{C941EBF9-8A99-3103-775B-93F267609681}"/>
          </ac:spMkLst>
        </pc:spChg>
      </pc:sldChg>
      <pc:sldChg chg="addSp delSp modSp add mod">
        <pc:chgData name="Mireille Tiekstra-Braun" userId="5ceb2346-1390-4a60-8c1b-4067d393d9a8" providerId="ADAL" clId="{CAA90F5F-A2D5-4F91-87F4-9E4E802C0931}" dt="2026-10-27T11:48:34.349" v="7342" actId="962"/>
        <pc:sldMkLst>
          <pc:docMk/>
          <pc:sldMk cId="1076329491" sldId="270"/>
        </pc:sldMkLst>
        <pc:spChg chg="mod">
          <ac:chgData name="Mireille Tiekstra-Braun" userId="5ceb2346-1390-4a60-8c1b-4067d393d9a8" providerId="ADAL" clId="{CAA90F5F-A2D5-4F91-87F4-9E4E802C0931}" dt="2026-10-27T09:40:27.962" v="1518" actId="20577"/>
          <ac:spMkLst>
            <pc:docMk/>
            <pc:sldMk cId="1076329491" sldId="270"/>
            <ac:spMk id="7" creationId="{29317037-BBC3-25A0-4543-D7C8AEFA3990}"/>
          </ac:spMkLst>
        </pc:spChg>
        <pc:spChg chg="add mod">
          <ac:chgData name="Mireille Tiekstra-Braun" userId="5ceb2346-1390-4a60-8c1b-4067d393d9a8" providerId="ADAL" clId="{CAA90F5F-A2D5-4F91-87F4-9E4E802C0931}" dt="2026-10-27T09:43:21.935" v="1648" actId="1035"/>
          <ac:spMkLst>
            <pc:docMk/>
            <pc:sldMk cId="1076329491" sldId="270"/>
            <ac:spMk id="11" creationId="{70AD0072-65F4-F2F9-F53B-D5AB3CA18D76}"/>
          </ac:spMkLst>
        </pc:spChg>
        <pc:spChg chg="add mod">
          <ac:chgData name="Mireille Tiekstra-Braun" userId="5ceb2346-1390-4a60-8c1b-4067d393d9a8" providerId="ADAL" clId="{CAA90F5F-A2D5-4F91-87F4-9E4E802C0931}" dt="2026-10-27T09:43:15.368" v="1646" actId="1037"/>
          <ac:spMkLst>
            <pc:docMk/>
            <pc:sldMk cId="1076329491" sldId="270"/>
            <ac:spMk id="13" creationId="{7B15DCBD-0B42-2F85-ABA3-3F1E41D17379}"/>
          </ac:spMkLst>
        </pc:spChg>
        <pc:picChg chg="add mod ord">
          <ac:chgData name="Mireille Tiekstra-Braun" userId="5ceb2346-1390-4a60-8c1b-4067d393d9a8" providerId="ADAL" clId="{CAA90F5F-A2D5-4F91-87F4-9E4E802C0931}" dt="2026-10-27T11:48:34.349" v="7342" actId="962"/>
          <ac:picMkLst>
            <pc:docMk/>
            <pc:sldMk cId="1076329491" sldId="270"/>
            <ac:picMk id="9" creationId="{69F35CDB-9C1A-9AF1-28EE-200A4F56D0D6}"/>
          </ac:picMkLst>
        </pc:picChg>
      </pc:sldChg>
      <pc:sldChg chg="addSp delSp modSp new mod">
        <pc:chgData name="Mireille Tiekstra-Braun" userId="5ceb2346-1390-4a60-8c1b-4067d393d9a8" providerId="ADAL" clId="{CAA90F5F-A2D5-4F91-87F4-9E4E802C0931}" dt="2026-10-27T11:49:19.142" v="7636" actId="962"/>
        <pc:sldMkLst>
          <pc:docMk/>
          <pc:sldMk cId="2065888715" sldId="271"/>
        </pc:sldMkLst>
        <pc:spChg chg="add del mod">
          <ac:chgData name="Mireille Tiekstra-Braun" userId="5ceb2346-1390-4a60-8c1b-4067d393d9a8" providerId="ADAL" clId="{CAA90F5F-A2D5-4F91-87F4-9E4E802C0931}" dt="2026-10-27T09:44:43.124" v="1688" actId="14100"/>
          <ac:spMkLst>
            <pc:docMk/>
            <pc:sldMk cId="2065888715" sldId="271"/>
            <ac:spMk id="4" creationId="{CFC9ACF3-3B1A-297E-D073-1044FF5B0F27}"/>
          </ac:spMkLst>
        </pc:spChg>
        <pc:spChg chg="add mod">
          <ac:chgData name="Mireille Tiekstra-Braun" userId="5ceb2346-1390-4a60-8c1b-4067d393d9a8" providerId="ADAL" clId="{CAA90F5F-A2D5-4F91-87F4-9E4E802C0931}" dt="2026-10-27T09:45:33.177" v="1695" actId="207"/>
          <ac:spMkLst>
            <pc:docMk/>
            <pc:sldMk cId="2065888715" sldId="271"/>
            <ac:spMk id="7" creationId="{F1FFC45C-BCDE-907D-2D3D-77B2E344B234}"/>
          </ac:spMkLst>
        </pc:spChg>
        <pc:spChg chg="add mod">
          <ac:chgData name="Mireille Tiekstra-Braun" userId="5ceb2346-1390-4a60-8c1b-4067d393d9a8" providerId="ADAL" clId="{CAA90F5F-A2D5-4F91-87F4-9E4E802C0931}" dt="2026-10-27T09:54:10.364" v="1866" actId="207"/>
          <ac:spMkLst>
            <pc:docMk/>
            <pc:sldMk cId="2065888715" sldId="271"/>
            <ac:spMk id="8" creationId="{40C18195-AA92-3736-0F01-064E527BA6E7}"/>
          </ac:spMkLst>
        </pc:spChg>
        <pc:spChg chg="add mod">
          <ac:chgData name="Mireille Tiekstra-Braun" userId="5ceb2346-1390-4a60-8c1b-4067d393d9a8" providerId="ADAL" clId="{CAA90F5F-A2D5-4F91-87F4-9E4E802C0931}" dt="2026-10-27T09:54:29.462" v="1869" actId="207"/>
          <ac:spMkLst>
            <pc:docMk/>
            <pc:sldMk cId="2065888715" sldId="271"/>
            <ac:spMk id="9" creationId="{0612B1B3-3DC6-8901-DDEF-24067E0965E8}"/>
          </ac:spMkLst>
        </pc:spChg>
        <pc:spChg chg="add mod">
          <ac:chgData name="Mireille Tiekstra-Braun" userId="5ceb2346-1390-4a60-8c1b-4067d393d9a8" providerId="ADAL" clId="{CAA90F5F-A2D5-4F91-87F4-9E4E802C0931}" dt="2026-10-27T09:54:51.565" v="1873" actId="207"/>
          <ac:spMkLst>
            <pc:docMk/>
            <pc:sldMk cId="2065888715" sldId="271"/>
            <ac:spMk id="10" creationId="{59B6BE3A-22F7-F0DE-8987-DCFC02520A20}"/>
          </ac:spMkLst>
        </pc:spChg>
        <pc:spChg chg="add mod">
          <ac:chgData name="Mireille Tiekstra-Braun" userId="5ceb2346-1390-4a60-8c1b-4067d393d9a8" providerId="ADAL" clId="{CAA90F5F-A2D5-4F91-87F4-9E4E802C0931}" dt="2026-10-27T09:55:01.775" v="1876" actId="207"/>
          <ac:spMkLst>
            <pc:docMk/>
            <pc:sldMk cId="2065888715" sldId="271"/>
            <ac:spMk id="11" creationId="{43F15EEA-75DA-E277-8417-30ABE798101F}"/>
          </ac:spMkLst>
        </pc:spChg>
        <pc:picChg chg="add mod">
          <ac:chgData name="Mireille Tiekstra-Braun" userId="5ceb2346-1390-4a60-8c1b-4067d393d9a8" providerId="ADAL" clId="{CAA90F5F-A2D5-4F91-87F4-9E4E802C0931}" dt="2026-10-27T11:49:19.142" v="7636" actId="962"/>
          <ac:picMkLst>
            <pc:docMk/>
            <pc:sldMk cId="2065888715" sldId="271"/>
            <ac:picMk id="6" creationId="{FFA5AC28-579F-C701-E5A0-34F6A28D377D}"/>
          </ac:picMkLst>
        </pc:picChg>
      </pc:sldChg>
      <pc:sldChg chg="addSp delSp modSp new mod">
        <pc:chgData name="Mireille Tiekstra-Braun" userId="5ceb2346-1390-4a60-8c1b-4067d393d9a8" providerId="ADAL" clId="{CAA90F5F-A2D5-4F91-87F4-9E4E802C0931}" dt="2026-10-29T07:34:29.734" v="9950" actId="20577"/>
        <pc:sldMkLst>
          <pc:docMk/>
          <pc:sldMk cId="1216947285" sldId="272"/>
        </pc:sldMkLst>
        <pc:spChg chg="mod">
          <ac:chgData name="Mireille Tiekstra-Braun" userId="5ceb2346-1390-4a60-8c1b-4067d393d9a8" providerId="ADAL" clId="{CAA90F5F-A2D5-4F91-87F4-9E4E802C0931}" dt="2026-10-29T07:34:29.734" v="9950" actId="20577"/>
          <ac:spMkLst>
            <pc:docMk/>
            <pc:sldMk cId="1216947285" sldId="272"/>
            <ac:spMk id="2" creationId="{E371A0DB-4B20-7B5A-5418-DA492B678E47}"/>
          </ac:spMkLst>
        </pc:spChg>
        <pc:spChg chg="mod">
          <ac:chgData name="Mireille Tiekstra-Braun" userId="5ceb2346-1390-4a60-8c1b-4067d393d9a8" providerId="ADAL" clId="{CAA90F5F-A2D5-4F91-87F4-9E4E802C0931}" dt="2026-10-27T10:03:56.734" v="2403" actId="14100"/>
          <ac:spMkLst>
            <pc:docMk/>
            <pc:sldMk cId="1216947285" sldId="272"/>
            <ac:spMk id="4" creationId="{93839192-BA91-7105-0697-43E8D1D62E85}"/>
          </ac:spMkLst>
        </pc:spChg>
        <pc:picChg chg="add mod">
          <ac:chgData name="Mireille Tiekstra-Braun" userId="5ceb2346-1390-4a60-8c1b-4067d393d9a8" providerId="ADAL" clId="{CAA90F5F-A2D5-4F91-87F4-9E4E802C0931}" dt="2026-10-27T11:49:39.097" v="7706" actId="962"/>
          <ac:picMkLst>
            <pc:docMk/>
            <pc:sldMk cId="1216947285" sldId="272"/>
            <ac:picMk id="6" creationId="{23F9666E-DDD0-56A6-0C44-26D069050E68}"/>
          </ac:picMkLst>
        </pc:picChg>
      </pc:sldChg>
      <pc:sldChg chg="addSp delSp modSp new mod">
        <pc:chgData name="Mireille Tiekstra-Braun" userId="5ceb2346-1390-4a60-8c1b-4067d393d9a8" providerId="ADAL" clId="{CAA90F5F-A2D5-4F91-87F4-9E4E802C0931}" dt="2026-10-28T13:46:23.746" v="8359" actId="14100"/>
        <pc:sldMkLst>
          <pc:docMk/>
          <pc:sldMk cId="1729157289" sldId="273"/>
        </pc:sldMkLst>
        <pc:spChg chg="mod">
          <ac:chgData name="Mireille Tiekstra-Braun" userId="5ceb2346-1390-4a60-8c1b-4067d393d9a8" providerId="ADAL" clId="{CAA90F5F-A2D5-4F91-87F4-9E4E802C0931}" dt="2026-10-28T13:46:15.519" v="8344" actId="1036"/>
          <ac:spMkLst>
            <pc:docMk/>
            <pc:sldMk cId="1729157289" sldId="273"/>
            <ac:spMk id="2" creationId="{EDF40CF1-A876-EED3-F39F-7C5AF7CA0340}"/>
          </ac:spMkLst>
        </pc:spChg>
        <pc:spChg chg="mod">
          <ac:chgData name="Mireille Tiekstra-Braun" userId="5ceb2346-1390-4a60-8c1b-4067d393d9a8" providerId="ADAL" clId="{CAA90F5F-A2D5-4F91-87F4-9E4E802C0931}" dt="2026-10-28T13:46:18.995" v="8358" actId="1035"/>
          <ac:spMkLst>
            <pc:docMk/>
            <pc:sldMk cId="1729157289" sldId="273"/>
            <ac:spMk id="4" creationId="{AB5AC750-FD1B-59A7-5920-A7A2447B4D36}"/>
          </ac:spMkLst>
        </pc:spChg>
        <pc:picChg chg="add mod ord">
          <ac:chgData name="Mireille Tiekstra-Braun" userId="5ceb2346-1390-4a60-8c1b-4067d393d9a8" providerId="ADAL" clId="{CAA90F5F-A2D5-4F91-87F4-9E4E802C0931}" dt="2026-10-28T13:46:23.746" v="8359" actId="14100"/>
          <ac:picMkLst>
            <pc:docMk/>
            <pc:sldMk cId="1729157289" sldId="273"/>
            <ac:picMk id="6" creationId="{76C588B2-74A6-F9D7-D084-9522235DD65A}"/>
          </ac:picMkLst>
        </pc:picChg>
      </pc:sldChg>
      <pc:sldChg chg="addSp delSp modSp new mod modNotesTx">
        <pc:chgData name="Mireille Tiekstra-Braun" userId="5ceb2346-1390-4a60-8c1b-4067d393d9a8" providerId="ADAL" clId="{CAA90F5F-A2D5-4F91-87F4-9E4E802C0931}" dt="2026-10-27T11:31:36.478" v="5496" actId="20577"/>
        <pc:sldMkLst>
          <pc:docMk/>
          <pc:sldMk cId="4118540609" sldId="274"/>
        </pc:sldMkLst>
        <pc:spChg chg="mod">
          <ac:chgData name="Mireille Tiekstra-Braun" userId="5ceb2346-1390-4a60-8c1b-4067d393d9a8" providerId="ADAL" clId="{CAA90F5F-A2D5-4F91-87F4-9E4E802C0931}" dt="2026-10-27T11:31:36.478" v="5496" actId="20577"/>
          <ac:spMkLst>
            <pc:docMk/>
            <pc:sldMk cId="4118540609" sldId="274"/>
            <ac:spMk id="2" creationId="{9B9107C9-1FD0-2FDF-2855-92FD1737012C}"/>
          </ac:spMkLst>
        </pc:spChg>
        <pc:spChg chg="mod">
          <ac:chgData name="Mireille Tiekstra-Braun" userId="5ceb2346-1390-4a60-8c1b-4067d393d9a8" providerId="ADAL" clId="{CAA90F5F-A2D5-4F91-87F4-9E4E802C0931}" dt="2026-10-27T10:17:29.346" v="2847" actId="14100"/>
          <ac:spMkLst>
            <pc:docMk/>
            <pc:sldMk cId="4118540609" sldId="274"/>
            <ac:spMk id="4" creationId="{59BE59B8-C97F-F8F8-9F74-061E9017336C}"/>
          </ac:spMkLst>
        </pc:spChg>
        <pc:spChg chg="add mod">
          <ac:chgData name="Mireille Tiekstra-Braun" userId="5ceb2346-1390-4a60-8c1b-4067d393d9a8" providerId="ADAL" clId="{CAA90F5F-A2D5-4F91-87F4-9E4E802C0931}" dt="2026-10-27T10:20:11.376" v="3151" actId="14100"/>
          <ac:spMkLst>
            <pc:docMk/>
            <pc:sldMk cId="4118540609" sldId="274"/>
            <ac:spMk id="7" creationId="{10A971E7-06B7-A780-CF0D-303D42915283}"/>
          </ac:spMkLst>
        </pc:spChg>
        <pc:spChg chg="add mod">
          <ac:chgData name="Mireille Tiekstra-Braun" userId="5ceb2346-1390-4a60-8c1b-4067d393d9a8" providerId="ADAL" clId="{CAA90F5F-A2D5-4F91-87F4-9E4E802C0931}" dt="2026-10-27T10:21:40.459" v="3160" actId="14100"/>
          <ac:spMkLst>
            <pc:docMk/>
            <pc:sldMk cId="4118540609" sldId="274"/>
            <ac:spMk id="9" creationId="{15FEFC35-ABD5-6CA5-B267-472A96E1F5DD}"/>
          </ac:spMkLst>
        </pc:spChg>
        <pc:spChg chg="add mod">
          <ac:chgData name="Mireille Tiekstra-Braun" userId="5ceb2346-1390-4a60-8c1b-4067d393d9a8" providerId="ADAL" clId="{CAA90F5F-A2D5-4F91-87F4-9E4E802C0931}" dt="2026-10-27T10:20:56.689" v="3155" actId="207"/>
          <ac:spMkLst>
            <pc:docMk/>
            <pc:sldMk cId="4118540609" sldId="274"/>
            <ac:spMk id="13" creationId="{8AD41CBB-EB30-91FD-9D54-B3BF487722AA}"/>
          </ac:spMkLst>
        </pc:spChg>
        <pc:spChg chg="add mod">
          <ac:chgData name="Mireille Tiekstra-Braun" userId="5ceb2346-1390-4a60-8c1b-4067d393d9a8" providerId="ADAL" clId="{CAA90F5F-A2D5-4F91-87F4-9E4E802C0931}" dt="2026-10-27T10:21:58.239" v="3191" actId="20577"/>
          <ac:spMkLst>
            <pc:docMk/>
            <pc:sldMk cId="4118540609" sldId="274"/>
            <ac:spMk id="15" creationId="{E82FBDBD-9A2F-15A2-B552-5739600C6923}"/>
          </ac:spMkLst>
        </pc:spChg>
        <pc:cxnChg chg="add">
          <ac:chgData name="Mireille Tiekstra-Braun" userId="5ceb2346-1390-4a60-8c1b-4067d393d9a8" providerId="ADAL" clId="{CAA90F5F-A2D5-4F91-87F4-9E4E802C0931}" dt="2026-10-27T10:18:48.594" v="3025" actId="11529"/>
          <ac:cxnSpMkLst>
            <pc:docMk/>
            <pc:sldMk cId="4118540609" sldId="274"/>
            <ac:cxnSpMk id="6" creationId="{D734790D-7439-4C3C-260F-657683667BBD}"/>
          </ac:cxnSpMkLst>
        </pc:cxnChg>
        <pc:cxnChg chg="add mod">
          <ac:chgData name="Mireille Tiekstra-Braun" userId="5ceb2346-1390-4a60-8c1b-4067d393d9a8" providerId="ADAL" clId="{CAA90F5F-A2D5-4F91-87F4-9E4E802C0931}" dt="2026-10-27T10:19:22.338" v="3032" actId="14100"/>
          <ac:cxnSpMkLst>
            <pc:docMk/>
            <pc:sldMk cId="4118540609" sldId="274"/>
            <ac:cxnSpMk id="10" creationId="{5C01F388-E49F-F0A2-1DFF-F7BDB75B50A6}"/>
          </ac:cxnSpMkLst>
        </pc:cxnChg>
      </pc:sldChg>
      <pc:sldChg chg="addSp delSp modSp new mod">
        <pc:chgData name="Mireille Tiekstra-Braun" userId="5ceb2346-1390-4a60-8c1b-4067d393d9a8" providerId="ADAL" clId="{CAA90F5F-A2D5-4F91-87F4-9E4E802C0931}" dt="2026-10-27T11:53:12.979" v="7927" actId="6549"/>
        <pc:sldMkLst>
          <pc:docMk/>
          <pc:sldMk cId="14642151" sldId="275"/>
        </pc:sldMkLst>
        <pc:spChg chg="mod">
          <ac:chgData name="Mireille Tiekstra-Braun" userId="5ceb2346-1390-4a60-8c1b-4067d393d9a8" providerId="ADAL" clId="{CAA90F5F-A2D5-4F91-87F4-9E4E802C0931}" dt="2026-10-27T10:23:43.087" v="3640" actId="20577"/>
          <ac:spMkLst>
            <pc:docMk/>
            <pc:sldMk cId="14642151" sldId="275"/>
            <ac:spMk id="4" creationId="{BA59116D-FD03-E2D8-EAD8-4DD0ED8C72BD}"/>
          </ac:spMkLst>
        </pc:spChg>
        <pc:spChg chg="add mod">
          <ac:chgData name="Mireille Tiekstra-Braun" userId="5ceb2346-1390-4a60-8c1b-4067d393d9a8" providerId="ADAL" clId="{CAA90F5F-A2D5-4F91-87F4-9E4E802C0931}" dt="2026-10-27T11:06:10.069" v="3971" actId="20577"/>
          <ac:spMkLst>
            <pc:docMk/>
            <pc:sldMk cId="14642151" sldId="275"/>
            <ac:spMk id="7" creationId="{EBAE47BB-B06C-9543-B8F1-2C7ED86D3466}"/>
          </ac:spMkLst>
        </pc:spChg>
        <pc:spChg chg="add mod">
          <ac:chgData name="Mireille Tiekstra-Braun" userId="5ceb2346-1390-4a60-8c1b-4067d393d9a8" providerId="ADAL" clId="{CAA90F5F-A2D5-4F91-87F4-9E4E802C0931}" dt="2026-10-27T11:53:12.979" v="7927" actId="6549"/>
          <ac:spMkLst>
            <pc:docMk/>
            <pc:sldMk cId="14642151" sldId="275"/>
            <ac:spMk id="8" creationId="{1BE657DE-AE63-058D-CDD1-BF9B75D0AE58}"/>
          </ac:spMkLst>
        </pc:spChg>
        <pc:picChg chg="add mod ord">
          <ac:chgData name="Mireille Tiekstra-Braun" userId="5ceb2346-1390-4a60-8c1b-4067d393d9a8" providerId="ADAL" clId="{CAA90F5F-A2D5-4F91-87F4-9E4E802C0931}" dt="2026-10-27T11:50:16.309" v="7911" actId="1076"/>
          <ac:picMkLst>
            <pc:docMk/>
            <pc:sldMk cId="14642151" sldId="275"/>
            <ac:picMk id="6" creationId="{93ABD0AD-41DE-3E9A-F49C-CF21669C6980}"/>
          </ac:picMkLst>
        </pc:picChg>
      </pc:sldChg>
      <pc:sldChg chg="addSp delSp modSp new mod modNotesTx">
        <pc:chgData name="Mireille Tiekstra-Braun" userId="5ceb2346-1390-4a60-8c1b-4067d393d9a8" providerId="ADAL" clId="{CAA90F5F-A2D5-4F91-87F4-9E4E802C0931}" dt="2026-10-27T11:54:27.363" v="8225" actId="962"/>
        <pc:sldMkLst>
          <pc:docMk/>
          <pc:sldMk cId="462116512" sldId="276"/>
        </pc:sldMkLst>
        <pc:spChg chg="mod">
          <ac:chgData name="Mireille Tiekstra-Braun" userId="5ceb2346-1390-4a60-8c1b-4067d393d9a8" providerId="ADAL" clId="{CAA90F5F-A2D5-4F91-87F4-9E4E802C0931}" dt="2026-10-27T11:16:26.226" v="4380" actId="20577"/>
          <ac:spMkLst>
            <pc:docMk/>
            <pc:sldMk cId="462116512" sldId="276"/>
            <ac:spMk id="2" creationId="{92C13A97-8A3E-2E99-0BAF-2F30E42B5A5F}"/>
          </ac:spMkLst>
        </pc:spChg>
        <pc:spChg chg="mod">
          <ac:chgData name="Mireille Tiekstra-Braun" userId="5ceb2346-1390-4a60-8c1b-4067d393d9a8" providerId="ADAL" clId="{CAA90F5F-A2D5-4F91-87F4-9E4E802C0931}" dt="2026-10-27T11:11:19.121" v="3989" actId="20577"/>
          <ac:spMkLst>
            <pc:docMk/>
            <pc:sldMk cId="462116512" sldId="276"/>
            <ac:spMk id="4" creationId="{A6EA49EC-65B5-EF91-D81B-7E7E713D3ADF}"/>
          </ac:spMkLst>
        </pc:spChg>
        <pc:picChg chg="add mod">
          <ac:chgData name="Mireille Tiekstra-Braun" userId="5ceb2346-1390-4a60-8c1b-4067d393d9a8" providerId="ADAL" clId="{CAA90F5F-A2D5-4F91-87F4-9E4E802C0931}" dt="2026-10-27T11:54:27.363" v="8225" actId="962"/>
          <ac:picMkLst>
            <pc:docMk/>
            <pc:sldMk cId="462116512" sldId="276"/>
            <ac:picMk id="6" creationId="{F7E09988-2E32-8B08-B849-37A49FF271B1}"/>
          </ac:picMkLst>
        </pc:picChg>
      </pc:sldChg>
      <pc:sldChg chg="addSp delSp modSp new mod modNotesTx">
        <pc:chgData name="Mireille Tiekstra-Braun" userId="5ceb2346-1390-4a60-8c1b-4067d393d9a8" providerId="ADAL" clId="{CAA90F5F-A2D5-4F91-87F4-9E4E802C0931}" dt="2026-10-27T11:54:00.663" v="7981" actId="962"/>
        <pc:sldMkLst>
          <pc:docMk/>
          <pc:sldMk cId="3922208884" sldId="277"/>
        </pc:sldMkLst>
        <pc:spChg chg="mod">
          <ac:chgData name="Mireille Tiekstra-Braun" userId="5ceb2346-1390-4a60-8c1b-4067d393d9a8" providerId="ADAL" clId="{CAA90F5F-A2D5-4F91-87F4-9E4E802C0931}" dt="2026-10-27T11:41:08.962" v="6440" actId="20577"/>
          <ac:spMkLst>
            <pc:docMk/>
            <pc:sldMk cId="3922208884" sldId="277"/>
            <ac:spMk id="2" creationId="{EB3B5204-1DBA-AD8F-507D-41EF699AB5C7}"/>
          </ac:spMkLst>
        </pc:spChg>
        <pc:spChg chg="mod">
          <ac:chgData name="Mireille Tiekstra-Braun" userId="5ceb2346-1390-4a60-8c1b-4067d393d9a8" providerId="ADAL" clId="{CAA90F5F-A2D5-4F91-87F4-9E4E802C0931}" dt="2026-10-27T11:32:34.614" v="5533" actId="20577"/>
          <ac:spMkLst>
            <pc:docMk/>
            <pc:sldMk cId="3922208884" sldId="277"/>
            <ac:spMk id="4" creationId="{63143F4A-E2DD-A864-F2DF-E701DBF21FB2}"/>
          </ac:spMkLst>
        </pc:spChg>
        <pc:picChg chg="add mod">
          <ac:chgData name="Mireille Tiekstra-Braun" userId="5ceb2346-1390-4a60-8c1b-4067d393d9a8" providerId="ADAL" clId="{CAA90F5F-A2D5-4F91-87F4-9E4E802C0931}" dt="2026-10-27T11:54:00.663" v="7981" actId="962"/>
          <ac:picMkLst>
            <pc:docMk/>
            <pc:sldMk cId="3922208884" sldId="277"/>
            <ac:picMk id="6" creationId="{C12D3E01-EA67-9D1F-B873-EC971BA366FD}"/>
          </ac:picMkLst>
        </pc:picChg>
      </pc:sldChg>
      <pc:sldChg chg="addSp delSp modSp new mod">
        <pc:chgData name="Mireille Tiekstra-Braun" userId="5ceb2346-1390-4a60-8c1b-4067d393d9a8" providerId="ADAL" clId="{CAA90F5F-A2D5-4F91-87F4-9E4E802C0931}" dt="2026-10-27T11:54:52.623" v="8275" actId="962"/>
        <pc:sldMkLst>
          <pc:docMk/>
          <pc:sldMk cId="1409982703" sldId="278"/>
        </pc:sldMkLst>
        <pc:spChg chg="mod">
          <ac:chgData name="Mireille Tiekstra-Braun" userId="5ceb2346-1390-4a60-8c1b-4067d393d9a8" providerId="ADAL" clId="{CAA90F5F-A2D5-4F91-87F4-9E4E802C0931}" dt="2026-10-27T11:42:47.413" v="6452" actId="1076"/>
          <ac:spMkLst>
            <pc:docMk/>
            <pc:sldMk cId="1409982703" sldId="278"/>
            <ac:spMk id="4" creationId="{7CE8C019-DDED-6B0C-F13E-32BEDEE8B78C}"/>
          </ac:spMkLst>
        </pc:spChg>
        <pc:picChg chg="add mod ord">
          <ac:chgData name="Mireille Tiekstra-Braun" userId="5ceb2346-1390-4a60-8c1b-4067d393d9a8" providerId="ADAL" clId="{CAA90F5F-A2D5-4F91-87F4-9E4E802C0931}" dt="2026-10-27T11:54:52.623" v="8275" actId="962"/>
          <ac:picMkLst>
            <pc:docMk/>
            <pc:sldMk cId="1409982703" sldId="278"/>
            <ac:picMk id="6" creationId="{472F76FF-3712-6355-FAE4-31A1A7C1997F}"/>
          </ac:picMkLst>
        </pc:picChg>
      </pc:sldChg>
      <pc:sldChg chg="addSp delSp modSp add mod modNotesTx">
        <pc:chgData name="Mireille Tiekstra-Braun" userId="5ceb2346-1390-4a60-8c1b-4067d393d9a8" providerId="ADAL" clId="{CAA90F5F-A2D5-4F91-87F4-9E4E802C0931}" dt="2026-10-29T07:23:24.093" v="9619" actId="20577"/>
        <pc:sldMkLst>
          <pc:docMk/>
          <pc:sldMk cId="3027255294" sldId="279"/>
        </pc:sldMkLst>
        <pc:spChg chg="del">
          <ac:chgData name="Mireille Tiekstra-Braun" userId="5ceb2346-1390-4a60-8c1b-4067d393d9a8" providerId="ADAL" clId="{CAA90F5F-A2D5-4F91-87F4-9E4E802C0931}" dt="2026-10-28T13:53:55.323" v="8364" actId="478"/>
          <ac:spMkLst>
            <pc:docMk/>
            <pc:sldMk cId="3027255294" sldId="279"/>
            <ac:spMk id="2" creationId="{AAF64D15-E05E-3B9E-26EE-F10CCA06C0DD}"/>
          </ac:spMkLst>
        </pc:spChg>
        <pc:spChg chg="mod">
          <ac:chgData name="Mireille Tiekstra-Braun" userId="5ceb2346-1390-4a60-8c1b-4067d393d9a8" providerId="ADAL" clId="{CAA90F5F-A2D5-4F91-87F4-9E4E802C0931}" dt="2026-10-28T13:57:01.274" v="8512" actId="20577"/>
          <ac:spMkLst>
            <pc:docMk/>
            <pc:sldMk cId="3027255294" sldId="279"/>
            <ac:spMk id="3" creationId="{8D82C34A-2B79-D08E-5C58-D2B7D5A4A916}"/>
          </ac:spMkLst>
        </pc:spChg>
        <pc:spChg chg="del">
          <ac:chgData name="Mireille Tiekstra-Braun" userId="5ceb2346-1390-4a60-8c1b-4067d393d9a8" providerId="ADAL" clId="{CAA90F5F-A2D5-4F91-87F4-9E4E802C0931}" dt="2026-10-28T13:53:56.491" v="8365" actId="478"/>
          <ac:spMkLst>
            <pc:docMk/>
            <pc:sldMk cId="3027255294" sldId="279"/>
            <ac:spMk id="6" creationId="{40BF1B2F-F4F1-D948-B28B-989DB9E5F33C}"/>
          </ac:spMkLst>
        </pc:spChg>
        <pc:spChg chg="mod">
          <ac:chgData name="Mireille Tiekstra-Braun" userId="5ceb2346-1390-4a60-8c1b-4067d393d9a8" providerId="ADAL" clId="{CAA90F5F-A2D5-4F91-87F4-9E4E802C0931}" dt="2026-10-28T13:56:02.667" v="8399" actId="20577"/>
          <ac:spMkLst>
            <pc:docMk/>
            <pc:sldMk cId="3027255294" sldId="279"/>
            <ac:spMk id="7" creationId="{6FA8F59A-FFD9-27E7-8F31-25D733EE801C}"/>
          </ac:spMkLst>
        </pc:spChg>
        <pc:picChg chg="add mod">
          <ac:chgData name="Mireille Tiekstra-Braun" userId="5ceb2346-1390-4a60-8c1b-4067d393d9a8" providerId="ADAL" clId="{CAA90F5F-A2D5-4F91-87F4-9E4E802C0931}" dt="2026-10-28T14:03:07.800" v="8590" actId="962"/>
          <ac:picMkLst>
            <pc:docMk/>
            <pc:sldMk cId="3027255294" sldId="279"/>
            <ac:picMk id="5" creationId="{48597EA2-7C6C-1F22-B641-57E2E6FFABE8}"/>
          </ac:picMkLst>
        </pc:picChg>
      </pc:sldChg>
      <pc:sldChg chg="addSp delSp modSp add mod">
        <pc:chgData name="Mireille Tiekstra-Braun" userId="5ceb2346-1390-4a60-8c1b-4067d393d9a8" providerId="ADAL" clId="{CAA90F5F-A2D5-4F91-87F4-9E4E802C0931}" dt="2026-10-28T14:07:49.907" v="8902" actId="962"/>
        <pc:sldMkLst>
          <pc:docMk/>
          <pc:sldMk cId="2558014541" sldId="280"/>
        </pc:sldMkLst>
        <pc:spChg chg="mod">
          <ac:chgData name="Mireille Tiekstra-Braun" userId="5ceb2346-1390-4a60-8c1b-4067d393d9a8" providerId="ADAL" clId="{CAA90F5F-A2D5-4F91-87F4-9E4E802C0931}" dt="2026-10-28T14:06:21.568" v="8595" actId="6549"/>
          <ac:spMkLst>
            <pc:docMk/>
            <pc:sldMk cId="2558014541" sldId="280"/>
            <ac:spMk id="3" creationId="{330E25E8-1989-6A3F-EC2C-C28B5FB5BE36}"/>
          </ac:spMkLst>
        </pc:spChg>
        <pc:spChg chg="mod">
          <ac:chgData name="Mireille Tiekstra-Braun" userId="5ceb2346-1390-4a60-8c1b-4067d393d9a8" providerId="ADAL" clId="{CAA90F5F-A2D5-4F91-87F4-9E4E802C0931}" dt="2026-10-28T14:06:25.647" v="8600" actId="20577"/>
          <ac:spMkLst>
            <pc:docMk/>
            <pc:sldMk cId="2558014541" sldId="280"/>
            <ac:spMk id="7" creationId="{2A3D760E-9F28-9722-4889-6861E0826003}"/>
          </ac:spMkLst>
        </pc:spChg>
        <pc:picChg chg="add mod">
          <ac:chgData name="Mireille Tiekstra-Braun" userId="5ceb2346-1390-4a60-8c1b-4067d393d9a8" providerId="ADAL" clId="{CAA90F5F-A2D5-4F91-87F4-9E4E802C0931}" dt="2026-10-28T14:07:49.907" v="8902" actId="962"/>
          <ac:picMkLst>
            <pc:docMk/>
            <pc:sldMk cId="2558014541" sldId="280"/>
            <ac:picMk id="4" creationId="{FCBF66A6-643A-086B-0ED9-848BE55D408B}"/>
          </ac:picMkLst>
        </pc:picChg>
        <pc:picChg chg="del">
          <ac:chgData name="Mireille Tiekstra-Braun" userId="5ceb2346-1390-4a60-8c1b-4067d393d9a8" providerId="ADAL" clId="{CAA90F5F-A2D5-4F91-87F4-9E4E802C0931}" dt="2026-10-28T14:06:17.855" v="8594" actId="478"/>
          <ac:picMkLst>
            <pc:docMk/>
            <pc:sldMk cId="2558014541" sldId="280"/>
            <ac:picMk id="5" creationId="{D5B4CA81-1885-CCF5-ED7E-D31D568988B3}"/>
          </ac:picMkLst>
        </pc:picChg>
      </pc:sldChg>
      <pc:sldChg chg="new del">
        <pc:chgData name="Mireille Tiekstra-Braun" userId="5ceb2346-1390-4a60-8c1b-4067d393d9a8" providerId="ADAL" clId="{CAA90F5F-A2D5-4F91-87F4-9E4E802C0931}" dt="2026-10-28T14:04:05.667" v="8592" actId="2696"/>
        <pc:sldMkLst>
          <pc:docMk/>
          <pc:sldMk cId="3854945983" sldId="280"/>
        </pc:sldMkLst>
      </pc:sldChg>
      <pc:sldChg chg="addSp delSp modSp add mod">
        <pc:chgData name="Mireille Tiekstra-Braun" userId="5ceb2346-1390-4a60-8c1b-4067d393d9a8" providerId="ADAL" clId="{CAA90F5F-A2D5-4F91-87F4-9E4E802C0931}" dt="2026-10-29T07:23:42.853" v="9765" actId="962"/>
        <pc:sldMkLst>
          <pc:docMk/>
          <pc:sldMk cId="3342702964" sldId="281"/>
        </pc:sldMkLst>
        <pc:spChg chg="mod">
          <ac:chgData name="Mireille Tiekstra-Braun" userId="5ceb2346-1390-4a60-8c1b-4067d393d9a8" providerId="ADAL" clId="{CAA90F5F-A2D5-4F91-87F4-9E4E802C0931}" dt="2026-10-29T07:21:09.708" v="9000" actId="1036"/>
          <ac:spMkLst>
            <pc:docMk/>
            <pc:sldMk cId="3342702964" sldId="281"/>
            <ac:spMk id="7" creationId="{EA1B4BFA-E02F-7A30-0F29-6BDC390118FC}"/>
          </ac:spMkLst>
        </pc:spChg>
        <pc:picChg chg="del">
          <ac:chgData name="Mireille Tiekstra-Braun" userId="5ceb2346-1390-4a60-8c1b-4067d393d9a8" providerId="ADAL" clId="{CAA90F5F-A2D5-4F91-87F4-9E4E802C0931}" dt="2026-10-29T07:20:30.966" v="8974" actId="478"/>
          <ac:picMkLst>
            <pc:docMk/>
            <pc:sldMk cId="3342702964" sldId="281"/>
            <ac:picMk id="4" creationId="{E6578562-9645-1C2D-9ED9-21467B1673E2}"/>
          </ac:picMkLst>
        </pc:picChg>
        <pc:picChg chg="add mod">
          <ac:chgData name="Mireille Tiekstra-Braun" userId="5ceb2346-1390-4a60-8c1b-4067d393d9a8" providerId="ADAL" clId="{CAA90F5F-A2D5-4F91-87F4-9E4E802C0931}" dt="2026-10-29T07:23:42.853" v="9765" actId="962"/>
          <ac:picMkLst>
            <pc:docMk/>
            <pc:sldMk cId="3342702964" sldId="281"/>
            <ac:picMk id="5" creationId="{E6C52C32-EF0E-48D7-E64B-E8C5A7AACC4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490695-2972-CF4A-AD8E-B3BED2FEDBA1}" type="datetimeFigureOut">
              <a:rPr lang="nl-NL" smtClean="0"/>
              <a:t>29-10-2026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BF3FA3-F7C9-0B4A-B901-3FF01BA064D0}" type="slidenum">
              <a:rPr lang="nl-NL" smtClean="0"/>
              <a:t>‹nr.›</a:t>
            </a:fld>
            <a:endParaRPr lang="nl-NL"/>
          </a:p>
        </p:txBody>
      </p:sp>
    </p:spTree>
    <p:extLst>
      <p:ext uri="{BB962C8B-B14F-4D97-AF65-F5344CB8AC3E}">
        <p14:creationId xmlns:p14="http://schemas.microsoft.com/office/powerpoint/2010/main" val="3601708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Mireille Tiekstra, 18 jaar adviseur omgevingsrecht, waarvan 10 jaar voor de gemeente Amsterdam.</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a:t>
            </a:fld>
            <a:endParaRPr lang="nl-NL"/>
          </a:p>
        </p:txBody>
      </p:sp>
    </p:spTree>
    <p:extLst>
      <p:ext uri="{BB962C8B-B14F-4D97-AF65-F5344CB8AC3E}">
        <p14:creationId xmlns:p14="http://schemas.microsoft.com/office/powerpoint/2010/main" val="2516310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Algemene regels die overal gelden: Opa bouwwerken, regels over </a:t>
            </a:r>
            <a:r>
              <a:rPr lang="nl-NL" dirty="0" err="1"/>
              <a:t>grondwaterneutrale</a:t>
            </a:r>
            <a:r>
              <a:rPr lang="nl-NL" dirty="0"/>
              <a:t> kelders, regels over </a:t>
            </a:r>
            <a:r>
              <a:rPr lang="nl-NL" dirty="0" err="1"/>
              <a:t>MBA’s</a:t>
            </a:r>
            <a:endParaRPr lang="nl-NL" dirty="0"/>
          </a:p>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6</a:t>
            </a:fld>
            <a:endParaRPr lang="nl-NL"/>
          </a:p>
        </p:txBody>
      </p:sp>
    </p:spTree>
    <p:extLst>
      <p:ext uri="{BB962C8B-B14F-4D97-AF65-F5344CB8AC3E}">
        <p14:creationId xmlns:p14="http://schemas.microsoft.com/office/powerpoint/2010/main" val="13954872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Voor industrielawaai is op grond van overgangsrecht met hogere waarden gewerkt moet worden. </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7</a:t>
            </a:fld>
            <a:endParaRPr lang="nl-NL"/>
          </a:p>
        </p:txBody>
      </p:sp>
    </p:spTree>
    <p:extLst>
      <p:ext uri="{BB962C8B-B14F-4D97-AF65-F5344CB8AC3E}">
        <p14:creationId xmlns:p14="http://schemas.microsoft.com/office/powerpoint/2010/main" val="3162092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8</a:t>
            </a:fld>
            <a:endParaRPr lang="nl-NL"/>
          </a:p>
        </p:txBody>
      </p:sp>
    </p:spTree>
    <p:extLst>
      <p:ext uri="{BB962C8B-B14F-4D97-AF65-F5344CB8AC3E}">
        <p14:creationId xmlns:p14="http://schemas.microsoft.com/office/powerpoint/2010/main" val="1476669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861C8-BFA1-0949-513B-217FBD945B2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CEB4FDA-D40C-E2B2-1498-233C041A402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9AD75AE-1445-8E0A-358F-09711DA396CA}"/>
              </a:ext>
            </a:extLst>
          </p:cNvPr>
          <p:cNvSpPr>
            <a:spLocks noGrp="1"/>
          </p:cNvSpPr>
          <p:nvPr>
            <p:ph type="body" idx="1"/>
          </p:nvPr>
        </p:nvSpPr>
        <p:spPr/>
        <p:txBody>
          <a:bodyPr/>
          <a:lstStyle/>
          <a:p>
            <a:r>
              <a:rPr lang="nl-NL" dirty="0"/>
              <a:t>Dit beeld is pas heel laat met een ontwikkelaar te delen. De link naar de viewer van RX Base kan pas gemaakt worden nadat het plan is gecontroleerd, gegenereerd en vrijgegeven. Dit zijn allemaal interne stappen die in de software doorlopen moeten worden voordat de viewer betekenis krijgt. Dat betekent dat je nauwelijks tussentijds een link met een ontwikkelaar kunt delen. Dat kan pas als alles gereed is. Terwijl je juist voor een fijne samenwerking en onderlinge controle veel eerder het beeld van de viewer wil delen. </a:t>
            </a:r>
          </a:p>
        </p:txBody>
      </p:sp>
      <p:sp>
        <p:nvSpPr>
          <p:cNvPr id="4" name="Tijdelijke aanduiding voor dianummer 3">
            <a:extLst>
              <a:ext uri="{FF2B5EF4-FFF2-40B4-BE49-F238E27FC236}">
                <a16:creationId xmlns:a16="http://schemas.microsoft.com/office/drawing/2014/main" id="{F4896570-8D22-C0DB-74AD-55D3425CC413}"/>
              </a:ext>
            </a:extLst>
          </p:cNvPr>
          <p:cNvSpPr>
            <a:spLocks noGrp="1"/>
          </p:cNvSpPr>
          <p:nvPr>
            <p:ph type="sldNum" sz="quarter" idx="5"/>
          </p:nvPr>
        </p:nvSpPr>
        <p:spPr/>
        <p:txBody>
          <a:bodyPr/>
          <a:lstStyle/>
          <a:p>
            <a:fld id="{BDBF3FA3-F7C9-0B4A-B901-3FF01BA064D0}" type="slidenum">
              <a:rPr lang="nl-NL" smtClean="0"/>
              <a:t>9</a:t>
            </a:fld>
            <a:endParaRPr lang="nl-NL"/>
          </a:p>
        </p:txBody>
      </p:sp>
    </p:spTree>
    <p:extLst>
      <p:ext uri="{BB962C8B-B14F-4D97-AF65-F5344CB8AC3E}">
        <p14:creationId xmlns:p14="http://schemas.microsoft.com/office/powerpoint/2010/main" val="41501196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65904-6F57-BE43-2FED-5BDBC59EF7E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83A3E21-9CC8-6B92-62D2-37FFBF5CAFD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DA0053D-2145-27E1-1646-E8F232913F52}"/>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3BB14B26-DDA3-C928-8AE9-5B1D1B60FE67}"/>
              </a:ext>
            </a:extLst>
          </p:cNvPr>
          <p:cNvSpPr>
            <a:spLocks noGrp="1"/>
          </p:cNvSpPr>
          <p:nvPr>
            <p:ph type="sldNum" sz="quarter" idx="5"/>
          </p:nvPr>
        </p:nvSpPr>
        <p:spPr/>
        <p:txBody>
          <a:bodyPr/>
          <a:lstStyle/>
          <a:p>
            <a:fld id="{BDBF3FA3-F7C9-0B4A-B901-3FF01BA064D0}" type="slidenum">
              <a:rPr lang="nl-NL" smtClean="0"/>
              <a:t>10</a:t>
            </a:fld>
            <a:endParaRPr lang="nl-NL"/>
          </a:p>
        </p:txBody>
      </p:sp>
    </p:spTree>
    <p:extLst>
      <p:ext uri="{BB962C8B-B14F-4D97-AF65-F5344CB8AC3E}">
        <p14:creationId xmlns:p14="http://schemas.microsoft.com/office/powerpoint/2010/main" val="1294696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FA726-7B30-ADDC-B67F-62BCCC3ED41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C81F6DA-125E-FB4B-2F0A-8E78C74AA37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BE771B3-8481-016E-A57A-33DD2DFFC2EE}"/>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2BFF82C5-3CCF-04A7-7087-F0DDFA50A867}"/>
              </a:ext>
            </a:extLst>
          </p:cNvPr>
          <p:cNvSpPr>
            <a:spLocks noGrp="1"/>
          </p:cNvSpPr>
          <p:nvPr>
            <p:ph type="sldNum" sz="quarter" idx="5"/>
          </p:nvPr>
        </p:nvSpPr>
        <p:spPr/>
        <p:txBody>
          <a:bodyPr/>
          <a:lstStyle/>
          <a:p>
            <a:fld id="{BDBF3FA3-F7C9-0B4A-B901-3FF01BA064D0}" type="slidenum">
              <a:rPr lang="nl-NL" smtClean="0"/>
              <a:t>11</a:t>
            </a:fld>
            <a:endParaRPr lang="nl-NL"/>
          </a:p>
        </p:txBody>
      </p:sp>
    </p:spTree>
    <p:extLst>
      <p:ext uri="{BB962C8B-B14F-4D97-AF65-F5344CB8AC3E}">
        <p14:creationId xmlns:p14="http://schemas.microsoft.com/office/powerpoint/2010/main" val="28697621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CC1D9-FBA9-54BB-9B94-4AFF4B39FFC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8DE4C88-8963-F6BF-773F-A18BB5A5095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B99BD76-61A5-F9E0-F505-602D4471E05D}"/>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3A230E92-11EC-7788-C4B0-49E782342EBF}"/>
              </a:ext>
            </a:extLst>
          </p:cNvPr>
          <p:cNvSpPr>
            <a:spLocks noGrp="1"/>
          </p:cNvSpPr>
          <p:nvPr>
            <p:ph type="sldNum" sz="quarter" idx="5"/>
          </p:nvPr>
        </p:nvSpPr>
        <p:spPr/>
        <p:txBody>
          <a:bodyPr/>
          <a:lstStyle/>
          <a:p>
            <a:fld id="{BDBF3FA3-F7C9-0B4A-B901-3FF01BA064D0}" type="slidenum">
              <a:rPr lang="nl-NL" smtClean="0"/>
              <a:t>12</a:t>
            </a:fld>
            <a:endParaRPr lang="nl-NL"/>
          </a:p>
        </p:txBody>
      </p:sp>
    </p:spTree>
    <p:extLst>
      <p:ext uri="{BB962C8B-B14F-4D97-AF65-F5344CB8AC3E}">
        <p14:creationId xmlns:p14="http://schemas.microsoft.com/office/powerpoint/2010/main" val="468789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Voorbeeld Aanvullende regel, meerdere keren toepasbaar: het toevoegen van de mogelijkheid tot het opnemen van een minimum bruto vloeroppervlakte van maatschappelijke dienstverlening ter plaatse van de aanduiding ‘minimum bruto vloeroppervlakte maatschappelijke dienstverlening.</a:t>
            </a:r>
          </a:p>
          <a:p>
            <a:r>
              <a:rPr lang="nl-NL" dirty="0"/>
              <a:t>Voorbeeld </a:t>
            </a:r>
            <a:r>
              <a:rPr lang="nl-NL" dirty="0" err="1"/>
              <a:t>gebiedsspecifieke</a:t>
            </a:r>
            <a:r>
              <a:rPr lang="nl-NL" dirty="0"/>
              <a:t> regel Kromhout: Voetgangerspassage in de Kromhouthal.</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17</a:t>
            </a:fld>
            <a:endParaRPr lang="nl-NL"/>
          </a:p>
        </p:txBody>
      </p:sp>
    </p:spTree>
    <p:extLst>
      <p:ext uri="{BB962C8B-B14F-4D97-AF65-F5344CB8AC3E}">
        <p14:creationId xmlns:p14="http://schemas.microsoft.com/office/powerpoint/2010/main" val="11696495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Bij deze sheet ook toelichten dat er natuurlijk is gewerkt aan een nota van beantwoording zienswijzen, nota van wijzigingen, hogere waarden, aanpassing van het MER etc. </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19</a:t>
            </a:fld>
            <a:endParaRPr lang="nl-NL"/>
          </a:p>
        </p:txBody>
      </p:sp>
    </p:spTree>
    <p:extLst>
      <p:ext uri="{BB962C8B-B14F-4D97-AF65-F5344CB8AC3E}">
        <p14:creationId xmlns:p14="http://schemas.microsoft.com/office/powerpoint/2010/main" val="19864897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Voordeel van schetspapier en </a:t>
            </a:r>
            <a:r>
              <a:rPr lang="nl-NL" dirty="0" err="1"/>
              <a:t>worddocument</a:t>
            </a:r>
            <a:r>
              <a:rPr lang="nl-NL" dirty="0"/>
              <a:t>: Je hebt aan de voorkant veel meer duidelijkheid over welke regels waar komen te gelden.</a:t>
            </a:r>
          </a:p>
          <a:p>
            <a:r>
              <a:rPr lang="nl-NL" dirty="0"/>
              <a:t>Nadeel: Het kost beduidend meer tijd, want alles wat in word en op schetspapier staat, moet ook op de juiste manier in je wijzigingsprocedure landen.</a:t>
            </a:r>
          </a:p>
          <a:p>
            <a:endParaRPr lang="nl-NL" dirty="0"/>
          </a:p>
          <a:p>
            <a:r>
              <a:rPr lang="nl-NL" dirty="0"/>
              <a:t>MAAR…. Het betekent wel ook dat je je wijzigingsprocedure (veel) later in de tijd kunt opstarten, waardoor je minder vaak en minder problemen ondervindt met het afstemmen op nieuwe </a:t>
            </a:r>
            <a:r>
              <a:rPr lang="nl-NL" dirty="0" err="1"/>
              <a:t>regelingversies</a:t>
            </a:r>
            <a:r>
              <a:rPr lang="nl-NL" dirty="0"/>
              <a:t>.</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20</a:t>
            </a:fld>
            <a:endParaRPr lang="nl-NL"/>
          </a:p>
        </p:txBody>
      </p:sp>
    </p:spTree>
    <p:extLst>
      <p:ext uri="{BB962C8B-B14F-4D97-AF65-F5344CB8AC3E}">
        <p14:creationId xmlns:p14="http://schemas.microsoft.com/office/powerpoint/2010/main" val="31699453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934710"/>
          </a:xfrm>
          <a:prstGeom prst="rect">
            <a:avLst/>
          </a:prstGeom>
        </p:spPr>
      </p:pic>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551850" y="2564326"/>
            <a:ext cx="9144000" cy="1234351"/>
          </a:xfrm>
        </p:spPr>
        <p:txBody>
          <a:bodyPr anchor="b"/>
          <a:lstStyle>
            <a:lvl1pPr algn="l">
              <a:defRPr sz="8800">
                <a:solidFill>
                  <a:schemeClr val="bg1"/>
                </a:solidFill>
              </a:defRPr>
            </a:lvl1pPr>
          </a:lstStyle>
          <a:p>
            <a:r>
              <a:rPr lang="en-US" dirty="0"/>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609600" y="3897462"/>
            <a:ext cx="9144000" cy="467024"/>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t>
            </a:r>
            <a:r>
              <a:rPr lang="en-US" dirty="0" err="1"/>
              <a:t>Ondertitel</a:t>
            </a:r>
            <a:r>
              <a:rPr lang="en-US" dirty="0"/>
              <a:t>]</a:t>
            </a:r>
          </a:p>
        </p:txBody>
      </p:sp>
      <p:sp>
        <p:nvSpPr>
          <p:cNvPr id="15" name="Tijdelijke aanduiding voor tekst 14">
            <a:extLst>
              <a:ext uri="{FF2B5EF4-FFF2-40B4-BE49-F238E27FC236}">
                <a16:creationId xmlns:a16="http://schemas.microsoft.com/office/drawing/2014/main" id="{72D4A2DA-A610-D051-B087-F4DB68F143AF}"/>
              </a:ext>
            </a:extLst>
          </p:cNvPr>
          <p:cNvSpPr>
            <a:spLocks noGrp="1"/>
          </p:cNvSpPr>
          <p:nvPr>
            <p:ph type="body" sz="quarter" idx="10" hasCustomPrompt="1"/>
          </p:nvPr>
        </p:nvSpPr>
        <p:spPr>
          <a:xfrm>
            <a:off x="599975" y="5372403"/>
            <a:ext cx="3067050" cy="299619"/>
          </a:xfrm>
        </p:spPr>
        <p:txBody>
          <a:bodyPr/>
          <a:lstStyle>
            <a:lvl1pPr algn="l">
              <a:buNone/>
              <a:defRPr>
                <a:solidFill>
                  <a:schemeClr val="bg1"/>
                </a:solidFill>
              </a:defRPr>
            </a:lvl1pPr>
          </a:lstStyle>
          <a:p>
            <a:pPr lvl="0"/>
            <a:r>
              <a:rPr lang="nl-NL" dirty="0"/>
              <a:t>[maand 2026]</a:t>
            </a:r>
          </a:p>
        </p:txBody>
      </p:sp>
      <p:sp>
        <p:nvSpPr>
          <p:cNvPr id="6" name="Tijdelijke aanduiding voor onlineafbeelding 4">
            <a:extLst>
              <a:ext uri="{FF2B5EF4-FFF2-40B4-BE49-F238E27FC236}">
                <a16:creationId xmlns:a16="http://schemas.microsoft.com/office/drawing/2014/main" id="{3AAB212D-1692-0311-A2E2-B3A89B0DE92E}"/>
              </a:ext>
            </a:extLst>
          </p:cNvPr>
          <p:cNvSpPr>
            <a:spLocks noGrp="1"/>
          </p:cNvSpPr>
          <p:nvPr>
            <p:ph type="clipArt" sz="quarter" idx="11"/>
          </p:nvPr>
        </p:nvSpPr>
        <p:spPr>
          <a:xfrm>
            <a:off x="2311400" y="203199"/>
            <a:ext cx="1868945" cy="546163"/>
          </a:xfrm>
        </p:spPr>
        <p:txBody>
          <a:bodyPr/>
          <a:lstStyle/>
          <a:p>
            <a:endParaRPr lang="nl-NL"/>
          </a:p>
        </p:txBody>
      </p:sp>
    </p:spTree>
    <p:extLst>
      <p:ext uri="{BB962C8B-B14F-4D97-AF65-F5344CB8AC3E}">
        <p14:creationId xmlns:p14="http://schemas.microsoft.com/office/powerpoint/2010/main" val="3155078588"/>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3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houd">
    <p:spTree>
      <p:nvGrpSpPr>
        <p:cNvPr id="1" name=""/>
        <p:cNvGrpSpPr/>
        <p:nvPr/>
      </p:nvGrpSpPr>
      <p:grpSpPr>
        <a:xfrm>
          <a:off x="0" y="0"/>
          <a:ext cx="0" cy="0"/>
          <a:chOff x="0" y="0"/>
          <a:chExt cx="0" cy="0"/>
        </a:xfrm>
      </p:grpSpPr>
      <p:pic>
        <p:nvPicPr>
          <p:cNvPr id="17" name="Afbeelding 16">
            <a:extLst>
              <a:ext uri="{FF2B5EF4-FFF2-40B4-BE49-F238E27FC236}">
                <a16:creationId xmlns:a16="http://schemas.microsoft.com/office/drawing/2014/main" id="{C0706D9B-F80F-C1D2-65A9-3CCDEC8E8D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Graphic 10">
            <a:extLst>
              <a:ext uri="{FF2B5EF4-FFF2-40B4-BE49-F238E27FC236}">
                <a16:creationId xmlns:a16="http://schemas.microsoft.com/office/drawing/2014/main" id="{22DFB77F-1202-9630-8344-ADE8213163A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5" name="Tijdelijke aanduiding voor inhoud 4">
            <a:extLst>
              <a:ext uri="{FF2B5EF4-FFF2-40B4-BE49-F238E27FC236}">
                <a16:creationId xmlns:a16="http://schemas.microsoft.com/office/drawing/2014/main" id="{E48D5271-7FE0-B608-457A-772BF96F830F}"/>
              </a:ext>
            </a:extLst>
          </p:cNvPr>
          <p:cNvSpPr>
            <a:spLocks noGrp="1"/>
          </p:cNvSpPr>
          <p:nvPr>
            <p:ph sz="quarter" idx="11" hasCustomPrompt="1"/>
          </p:nvPr>
        </p:nvSpPr>
        <p:spPr>
          <a:xfrm>
            <a:off x="602529" y="1252538"/>
            <a:ext cx="4292600" cy="4525962"/>
          </a:xfrm>
        </p:spPr>
        <p:txBody>
          <a:bodyPr/>
          <a:lstStyle>
            <a:lvl1pPr>
              <a:buClr>
                <a:schemeClr val="bg1"/>
              </a:buClr>
              <a:buFont typeface="+mj-lt"/>
              <a:buAutoNum type="arabicPeriod"/>
              <a:defRPr sz="2400" b="1" i="0" spc="0">
                <a:solidFill>
                  <a:schemeClr val="bg1"/>
                </a:solidFill>
                <a:latin typeface="Asap" pitchFamily="2" charset="77"/>
              </a:defRPr>
            </a:lvl1pPr>
            <a:lvl2pPr>
              <a:buFont typeface="+mj-lt"/>
              <a:buAutoNum type="arabicPeriod"/>
              <a:defRPr sz="2400" b="1" i="0">
                <a:solidFill>
                  <a:schemeClr val="bg1"/>
                </a:solidFill>
                <a:latin typeface="Asap" pitchFamily="2" charset="77"/>
              </a:defRPr>
            </a:lvl2pPr>
            <a:lvl3pPr>
              <a:buFont typeface="+mj-lt"/>
              <a:buAutoNum type="arabicPeriod"/>
              <a:defRPr sz="2400" b="1" i="0">
                <a:solidFill>
                  <a:schemeClr val="bg1"/>
                </a:solidFill>
                <a:latin typeface="Asap" pitchFamily="2" charset="77"/>
              </a:defRPr>
            </a:lvl3pPr>
            <a:lvl4pPr>
              <a:buFont typeface="+mj-lt"/>
              <a:buAutoNum type="arabicPeriod"/>
              <a:defRPr sz="2400" b="1" i="0">
                <a:solidFill>
                  <a:schemeClr val="bg1"/>
                </a:solidFill>
                <a:latin typeface="Asap" pitchFamily="2" charset="77"/>
              </a:defRPr>
            </a:lvl4pPr>
            <a:lvl5pPr>
              <a:buFont typeface="+mj-lt"/>
              <a:buAutoNum type="arabicPeriod"/>
              <a:defRPr sz="2400" b="1" i="0">
                <a:solidFill>
                  <a:schemeClr val="bg1"/>
                </a:solidFill>
                <a:latin typeface="Asap" pitchFamily="2" charset="77"/>
              </a:defRPr>
            </a:lvl5pPr>
          </a:lstStyle>
          <a:p>
            <a:pPr lvl="0"/>
            <a:r>
              <a:rPr lang="nl-NL" dirty="0"/>
              <a:t> Klikken om de tekststijl van het model te bewerken</a:t>
            </a:r>
          </a:p>
          <a:p>
            <a:pPr lvl="1"/>
            <a:r>
              <a:rPr lang="nl-NL" dirty="0"/>
              <a:t> Tweede niveau</a:t>
            </a:r>
          </a:p>
          <a:p>
            <a:pPr lvl="2"/>
            <a:r>
              <a:rPr lang="nl-NL" dirty="0"/>
              <a:t> Derde niveau</a:t>
            </a:r>
          </a:p>
          <a:p>
            <a:pPr lvl="3"/>
            <a:r>
              <a:rPr lang="nl-NL" dirty="0"/>
              <a:t> Vierde niveau</a:t>
            </a:r>
          </a:p>
          <a:p>
            <a:pPr lvl="4"/>
            <a:r>
              <a:rPr lang="nl-NL" dirty="0"/>
              <a:t> Vijfde niveau</a:t>
            </a:r>
          </a:p>
        </p:txBody>
      </p:sp>
    </p:spTree>
    <p:extLst>
      <p:ext uri="{BB962C8B-B14F-4D97-AF65-F5344CB8AC3E}">
        <p14:creationId xmlns:p14="http://schemas.microsoft.com/office/powerpoint/2010/main" val="3725886103"/>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3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DA27BD-CE7F-29F7-164F-970D46711DFA}"/>
              </a:ext>
            </a:extLst>
          </p:cNvPr>
          <p:cNvSpPr>
            <a:spLocks noGrp="1"/>
          </p:cNvSpPr>
          <p:nvPr>
            <p:ph sz="half" idx="1" hasCustomPrompt="1"/>
          </p:nvPr>
        </p:nvSpPr>
        <p:spPr>
          <a:xfrm>
            <a:off x="597072" y="1981200"/>
            <a:ext cx="5181600" cy="3880645"/>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p:txBody>
      </p:sp>
      <p:pic>
        <p:nvPicPr>
          <p:cNvPr id="8" name="Afbeelding 7">
            <a:extLst>
              <a:ext uri="{FF2B5EF4-FFF2-40B4-BE49-F238E27FC236}">
                <a16:creationId xmlns:a16="http://schemas.microsoft.com/office/drawing/2014/main" id="{E70F9E84-5E4A-D85F-4FB6-35F0005C1A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624EE51E-27AA-2692-4FC3-42DB29251862}"/>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0" name="Graphic 9">
            <a:extLst>
              <a:ext uri="{FF2B5EF4-FFF2-40B4-BE49-F238E27FC236}">
                <a16:creationId xmlns:a16="http://schemas.microsoft.com/office/drawing/2014/main" id="{ADFC4D60-EAF6-A5F5-D709-0059154FD9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6" name="Tijdelijke aanduiding voor afbeelding 5">
            <a:extLst>
              <a:ext uri="{FF2B5EF4-FFF2-40B4-BE49-F238E27FC236}">
                <a16:creationId xmlns:a16="http://schemas.microsoft.com/office/drawing/2014/main" id="{4420B296-F392-976E-F436-0EAFC1B4FC5C}"/>
              </a:ext>
            </a:extLst>
          </p:cNvPr>
          <p:cNvSpPr>
            <a:spLocks noGrp="1"/>
          </p:cNvSpPr>
          <p:nvPr>
            <p:ph type="pic" sz="quarter" idx="13"/>
          </p:nvPr>
        </p:nvSpPr>
        <p:spPr>
          <a:xfrm>
            <a:off x="6096000" y="0"/>
            <a:ext cx="6334896" cy="6369049"/>
          </a:xfrm>
        </p:spPr>
        <p:txBody>
          <a:bodyPr/>
          <a:lstStyle/>
          <a:p>
            <a:endParaRPr lang="nl-NL"/>
          </a:p>
        </p:txBody>
      </p:sp>
      <p:sp>
        <p:nvSpPr>
          <p:cNvPr id="7" name="Title 1">
            <a:extLst>
              <a:ext uri="{FF2B5EF4-FFF2-40B4-BE49-F238E27FC236}">
                <a16:creationId xmlns:a16="http://schemas.microsoft.com/office/drawing/2014/main" id="{53B42DE1-FE90-A4CB-CE7D-6B3BBEBE42C4}"/>
              </a:ext>
            </a:extLst>
          </p:cNvPr>
          <p:cNvSpPr>
            <a:spLocks noGrp="1"/>
          </p:cNvSpPr>
          <p:nvPr>
            <p:ph type="title" hasCustomPrompt="1"/>
          </p:nvPr>
        </p:nvSpPr>
        <p:spPr>
          <a:xfrm>
            <a:off x="597072" y="990600"/>
            <a:ext cx="5181600"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3857776798"/>
      </p:ext>
    </p:extLst>
  </p:cSld>
  <p:clrMapOvr>
    <a:masterClrMapping/>
  </p:clrMapOvr>
  <p:extLst>
    <p:ext uri="{DCECCB84-F9BA-43D5-87BE-67443E8EF086}">
      <p15:sldGuideLst xmlns:p15="http://schemas.microsoft.com/office/powerpoint/2012/main">
        <p15:guide id="1" orient="horz" pos="3997" userDrawn="1">
          <p15:clr>
            <a:srgbClr val="FBAE40"/>
          </p15:clr>
        </p15:guide>
        <p15:guide id="2" pos="3840" userDrawn="1">
          <p15:clr>
            <a:srgbClr val="FBAE40"/>
          </p15:clr>
        </p15:guide>
        <p15:guide id="3" pos="438" userDrawn="1">
          <p15:clr>
            <a:srgbClr val="FBAE40"/>
          </p15:clr>
        </p15:guide>
        <p15:guide id="4" orient="horz" pos="48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10515600" cy="897538"/>
          </a:xfrm>
        </p:spPr>
        <p:txBody>
          <a:bodyPr anchor="b"/>
          <a:lstStyle>
            <a:lvl1pPr>
              <a:defRPr sz="6000">
                <a:solidFill>
                  <a:schemeClr val="accent1"/>
                </a:solidFill>
              </a:defRPr>
            </a:lvl1pPr>
          </a:lstStyle>
          <a:p>
            <a:r>
              <a:rPr lang="en-US" dirty="0"/>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10515600"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4055202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5019957"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141245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181D180-455F-EB68-1CD2-9BE8B04AFDB6}"/>
              </a:ext>
            </a:extLst>
          </p:cNvPr>
          <p:cNvSpPr>
            <a:spLocks noGrp="1"/>
          </p:cNvSpPr>
          <p:nvPr>
            <p:ph type="body" idx="1" hasCustomPrompt="1"/>
          </p:nvPr>
        </p:nvSpPr>
        <p:spPr>
          <a:xfrm>
            <a:off x="675503" y="1739133"/>
            <a:ext cx="5157787"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33D3503-E744-372B-B29F-6C9BF23A6408}"/>
              </a:ext>
            </a:extLst>
          </p:cNvPr>
          <p:cNvSpPr>
            <a:spLocks noGrp="1"/>
          </p:cNvSpPr>
          <p:nvPr>
            <p:ph sz="half" idx="2" hasCustomPrompt="1"/>
          </p:nvPr>
        </p:nvSpPr>
        <p:spPr>
          <a:xfrm>
            <a:off x="675503" y="2563045"/>
            <a:ext cx="5157787"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49CC03-486C-64E7-36DB-B305F0C4E048}"/>
              </a:ext>
            </a:extLst>
          </p:cNvPr>
          <p:cNvSpPr>
            <a:spLocks noGrp="1"/>
          </p:cNvSpPr>
          <p:nvPr>
            <p:ph type="body" sz="quarter" idx="3" hasCustomPrompt="1"/>
          </p:nvPr>
        </p:nvSpPr>
        <p:spPr>
          <a:xfrm>
            <a:off x="6007915" y="1739133"/>
            <a:ext cx="5183188"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52C4DD53-0A58-D6AB-9629-054F76316563}"/>
              </a:ext>
            </a:extLst>
          </p:cNvPr>
          <p:cNvSpPr>
            <a:spLocks noGrp="1"/>
          </p:cNvSpPr>
          <p:nvPr>
            <p:ph sz="quarter" idx="4" hasCustomPrompt="1"/>
          </p:nvPr>
        </p:nvSpPr>
        <p:spPr>
          <a:xfrm>
            <a:off x="6007915" y="2563045"/>
            <a:ext cx="5183188"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Afbeelding 9">
            <a:extLst>
              <a:ext uri="{FF2B5EF4-FFF2-40B4-BE49-F238E27FC236}">
                <a16:creationId xmlns:a16="http://schemas.microsoft.com/office/drawing/2014/main" id="{36D8EACD-9CF4-4FBB-D358-383E0005FA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11" name="Slide Number Placeholder 5">
            <a:extLst>
              <a:ext uri="{FF2B5EF4-FFF2-40B4-BE49-F238E27FC236}">
                <a16:creationId xmlns:a16="http://schemas.microsoft.com/office/drawing/2014/main" id="{E085EE13-F294-9767-FAF0-6B7D5767BB7E}"/>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2" name="Graphic 11">
            <a:extLst>
              <a:ext uri="{FF2B5EF4-FFF2-40B4-BE49-F238E27FC236}">
                <a16:creationId xmlns:a16="http://schemas.microsoft.com/office/drawing/2014/main" id="{4F2A8868-D29F-687C-A765-69F046EE0E9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D9CB3FFA-A06E-F9CA-AFA6-49E709E557C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53519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55B155E0-7EA2-4DA6-DA89-A4A41D4CB7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43EC2AF5-C5BF-84B1-40AE-BDE15810F114}"/>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8" name="Graphic 7">
            <a:extLst>
              <a:ext uri="{FF2B5EF4-FFF2-40B4-BE49-F238E27FC236}">
                <a16:creationId xmlns:a16="http://schemas.microsoft.com/office/drawing/2014/main" id="{7F695C5C-776A-BD13-50BB-1A56E6829F9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5B36F2CD-90FC-DE6F-BDFA-474B2E2B799A}"/>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2064626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86A1AFCC-78C4-B563-8E93-203E6955BC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6" name="Slide Number Placeholder 5">
            <a:extLst>
              <a:ext uri="{FF2B5EF4-FFF2-40B4-BE49-F238E27FC236}">
                <a16:creationId xmlns:a16="http://schemas.microsoft.com/office/drawing/2014/main" id="{467E8037-6743-56FA-3F44-6BCE5E5E0878}"/>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7" name="Graphic 6">
            <a:extLst>
              <a:ext uri="{FF2B5EF4-FFF2-40B4-BE49-F238E27FC236}">
                <a16:creationId xmlns:a16="http://schemas.microsoft.com/office/drawing/2014/main" id="{B18CDFFC-8187-71C6-E3F9-2B242F10554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2109025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19656E-D7F7-863C-18DF-16C94E5EDD12}"/>
              </a:ext>
            </a:extLst>
          </p:cNvPr>
          <p:cNvSpPr>
            <a:spLocks noGrp="1"/>
          </p:cNvSpPr>
          <p:nvPr>
            <p:ph idx="1" hasCustomPrompt="1"/>
          </p:nvPr>
        </p:nvSpPr>
        <p:spPr>
          <a:xfrm>
            <a:off x="5244971" y="1073983"/>
            <a:ext cx="6172200" cy="4795005"/>
          </a:xfrm>
        </p:spPr>
        <p:txBody>
          <a:bodyPr/>
          <a:lstStyle>
            <a:lvl1pPr>
              <a:defRPr sz="2000">
                <a:solidFill>
                  <a:schemeClr val="accent1"/>
                </a:solidFill>
              </a:defRPr>
            </a:lvl1pPr>
            <a:lvl2pPr>
              <a:defRPr sz="1800">
                <a:solidFill>
                  <a:schemeClr val="accent1"/>
                </a:solidFill>
              </a:defRPr>
            </a:lvl2pPr>
            <a:lvl3pPr>
              <a:defRPr sz="1600">
                <a:solidFill>
                  <a:schemeClr val="accent1"/>
                </a:solidFill>
              </a:defRPr>
            </a:lvl3pPr>
            <a:lvl4pPr>
              <a:defRPr sz="1400">
                <a:solidFill>
                  <a:schemeClr val="accent1"/>
                </a:solidFill>
              </a:defRPr>
            </a:lvl4pPr>
            <a:lvl5pPr>
              <a:defRPr sz="1400">
                <a:solidFill>
                  <a:schemeClr val="accent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AFC45705-FB3B-80E4-0EF6-0C8BA73357E4}"/>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8" name="Afbeelding 7">
            <a:extLst>
              <a:ext uri="{FF2B5EF4-FFF2-40B4-BE49-F238E27FC236}">
                <a16:creationId xmlns:a16="http://schemas.microsoft.com/office/drawing/2014/main" id="{928D610C-5CF7-54DF-A40A-A6D09BABBE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C2D0F5E4-54DE-FA4D-1422-8FE238D82A89}"/>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2" name="Graphic 11">
            <a:extLst>
              <a:ext uri="{FF2B5EF4-FFF2-40B4-BE49-F238E27FC236}">
                <a16:creationId xmlns:a16="http://schemas.microsoft.com/office/drawing/2014/main" id="{2FBF9014-8E42-FF11-2AAD-04D309F7E7E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9A820B94-A404-9F95-91B4-B2B7569D497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3322537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6BC346F-3BB0-AAA2-A4A0-D8262F5DA1E9}"/>
              </a:ext>
            </a:extLst>
          </p:cNvPr>
          <p:cNvSpPr>
            <a:spLocks noGrp="1"/>
          </p:cNvSpPr>
          <p:nvPr>
            <p:ph type="pic" idx="1"/>
          </p:nvPr>
        </p:nvSpPr>
        <p:spPr>
          <a:xfrm>
            <a:off x="5183188" y="987425"/>
            <a:ext cx="6172200" cy="4873625"/>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pic>
        <p:nvPicPr>
          <p:cNvPr id="8" name="Afbeelding 7">
            <a:extLst>
              <a:ext uri="{FF2B5EF4-FFF2-40B4-BE49-F238E27FC236}">
                <a16:creationId xmlns:a16="http://schemas.microsoft.com/office/drawing/2014/main" id="{05075F1C-CB90-0211-09CA-206E7C3ED6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44198FA8-ACD8-40E3-0700-3C545F028E10}"/>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sp>
        <p:nvSpPr>
          <p:cNvPr id="10" name="Text Placeholder 3">
            <a:extLst>
              <a:ext uri="{FF2B5EF4-FFF2-40B4-BE49-F238E27FC236}">
                <a16:creationId xmlns:a16="http://schemas.microsoft.com/office/drawing/2014/main" id="{B3CB45E7-49F7-BC8C-7A8C-0C5CDADE0CBE}"/>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12" name="Graphic 11">
            <a:extLst>
              <a:ext uri="{FF2B5EF4-FFF2-40B4-BE49-F238E27FC236}">
                <a16:creationId xmlns:a16="http://schemas.microsoft.com/office/drawing/2014/main" id="{62AD09CC-79C5-3843-6918-FFF3CA653B2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2587FF72-FDE6-4DF6-A11B-79134636A8A3}"/>
              </a:ext>
            </a:extLst>
          </p:cNvPr>
          <p:cNvSpPr>
            <a:spLocks noGrp="1"/>
          </p:cNvSpPr>
          <p:nvPr>
            <p:ph type="title" hasCustomPrompt="1"/>
          </p:nvPr>
        </p:nvSpPr>
        <p:spPr>
          <a:xfrm>
            <a:off x="597073" y="990600"/>
            <a:ext cx="4010668"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1322391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1356894" y="3094266"/>
            <a:ext cx="9819856" cy="1325585"/>
          </a:xfrm>
        </p:spPr>
        <p:txBody>
          <a:bodyPr anchor="b"/>
          <a:lstStyle>
            <a:lvl1pPr algn="l">
              <a:defRPr sz="8800">
                <a:solidFill>
                  <a:schemeClr val="bg1"/>
                </a:solidFill>
              </a:defRPr>
            </a:lvl1pPr>
          </a:lstStyle>
          <a:p>
            <a:r>
              <a:rPr lang="en-US" dirty="0"/>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1356894" y="4581100"/>
            <a:ext cx="9819858" cy="501543"/>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[link]</a:t>
            </a:r>
          </a:p>
        </p:txBody>
      </p:sp>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66465" y="1489287"/>
            <a:ext cx="4230348" cy="1818001"/>
          </a:xfrm>
          <a:prstGeom prst="rect">
            <a:avLst/>
          </a:prstGeom>
        </p:spPr>
      </p:pic>
    </p:spTree>
    <p:extLst>
      <p:ext uri="{BB962C8B-B14F-4D97-AF65-F5344CB8AC3E}">
        <p14:creationId xmlns:p14="http://schemas.microsoft.com/office/powerpoint/2010/main" val="2598860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tekst 2">
            <a:extLst>
              <a:ext uri="{FF2B5EF4-FFF2-40B4-BE49-F238E27FC236}">
                <a16:creationId xmlns:a16="http://schemas.microsoft.com/office/drawing/2014/main" id="{B4572F08-8AC9-B1CC-B730-366151BCE6C7}"/>
              </a:ext>
            </a:extLst>
          </p:cNvPr>
          <p:cNvSpPr>
            <a:spLocks noGrp="1"/>
          </p:cNvSpPr>
          <p:nvPr>
            <p:ph idx="1" hasCustomPrompt="1"/>
          </p:nvPr>
        </p:nvSpPr>
        <p:spPr>
          <a:xfrm>
            <a:off x="283336" y="4807658"/>
            <a:ext cx="3163250" cy="1707441"/>
          </a:xfrm>
          <a:prstGeom prst="rect">
            <a:avLst/>
          </a:prstGeom>
        </p:spPr>
        <p:txBody>
          <a:bodyPr vert="horz" lIns="91440" tIns="45720" rIns="91440" bIns="45720" rtlCol="0">
            <a:normAutofit/>
          </a:bodyPr>
          <a:lstStyle>
            <a:lvl1pPr>
              <a:buFontTx/>
              <a:buNone/>
              <a:defRPr sz="1600" b="0" i="0">
                <a:latin typeface="Asap" pitchFamily="2" charset="77"/>
              </a:defRPr>
            </a:lvl1pPr>
            <a:lvl2pPr>
              <a:buFontTx/>
              <a:buNone/>
              <a:defRPr/>
            </a:lvl2pPr>
            <a:lvl3pPr>
              <a:buFontTx/>
              <a:buNone/>
              <a:defRPr/>
            </a:lvl3pPr>
            <a:lvl4pPr>
              <a:buFontTx/>
              <a:buNone/>
              <a:defRPr/>
            </a:lvl4pPr>
            <a:lvl5pPr>
              <a:buFontTx/>
              <a:buNone/>
              <a:defRPr/>
            </a:lvl5pPr>
          </a:lstStyle>
          <a:p>
            <a:pPr lvl="0"/>
            <a:r>
              <a:rPr lang="nl-NL" dirty="0"/>
              <a:t>Click </a:t>
            </a:r>
            <a:r>
              <a:rPr lang="nl-NL" dirty="0" err="1"/>
              <a:t>to</a:t>
            </a:r>
            <a:r>
              <a:rPr lang="nl-NL" dirty="0"/>
              <a:t> </a:t>
            </a:r>
            <a:r>
              <a:rPr lang="nl-NL" dirty="0" err="1"/>
              <a:t>edit</a:t>
            </a:r>
            <a:endParaRPr lang="nl-NL" dirty="0"/>
          </a:p>
        </p:txBody>
      </p:sp>
    </p:spTree>
    <p:extLst>
      <p:ext uri="{BB962C8B-B14F-4D97-AF65-F5344CB8AC3E}">
        <p14:creationId xmlns:p14="http://schemas.microsoft.com/office/powerpoint/2010/main" val="31261498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2500B9-04F2-7ACD-4D31-D5675420DE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9B03C87-6BCB-B3C4-40DE-646B93E18E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p:txBody>
      </p:sp>
      <p:sp>
        <p:nvSpPr>
          <p:cNvPr id="4" name="Date Placeholder 3">
            <a:extLst>
              <a:ext uri="{FF2B5EF4-FFF2-40B4-BE49-F238E27FC236}">
                <a16:creationId xmlns:a16="http://schemas.microsoft.com/office/drawing/2014/main" id="{CD301676-A4A8-C8F5-12AE-0F117DAE56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a:solidFill>
                  <a:schemeClr val="tx1">
                    <a:tint val="82000"/>
                  </a:schemeClr>
                </a:solidFill>
              </a:defRPr>
            </a:lvl1pPr>
          </a:lstStyle>
          <a:p>
            <a:fld id="{3D31A178-D554-47F5-8986-0BDE769B5018}" type="datetimeFigureOut">
              <a:rPr lang="en-US" smtClean="0"/>
              <a:pPr/>
              <a:t>10/29/2026</a:t>
            </a:fld>
            <a:endParaRPr lang="en-US" sz="1000" dirty="0"/>
          </a:p>
        </p:txBody>
      </p:sp>
      <p:sp>
        <p:nvSpPr>
          <p:cNvPr id="5" name="Footer Placeholder 4">
            <a:extLst>
              <a:ext uri="{FF2B5EF4-FFF2-40B4-BE49-F238E27FC236}">
                <a16:creationId xmlns:a16="http://schemas.microsoft.com/office/drawing/2014/main" id="{698121E1-8867-D21F-7386-6196F844A3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US" sz="1000" dirty="0"/>
          </a:p>
        </p:txBody>
      </p:sp>
      <p:sp>
        <p:nvSpPr>
          <p:cNvPr id="6" name="Slide Number Placeholder 5">
            <a:extLst>
              <a:ext uri="{FF2B5EF4-FFF2-40B4-BE49-F238E27FC236}">
                <a16:creationId xmlns:a16="http://schemas.microsoft.com/office/drawing/2014/main" id="{54A4209F-AD1F-4EF1-7B67-1C4925F468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tint val="82000"/>
                  </a:schemeClr>
                </a:solidFill>
              </a:defRPr>
            </a:lvl1pPr>
          </a:lstStyle>
          <a:p>
            <a:fld id="{9B5D26E6-79A7-408D-9DFA-24F760C008DB}" type="slidenum">
              <a:rPr lang="en-US" smtClean="0"/>
              <a:pPr/>
              <a:t>‹nr.›</a:t>
            </a:fld>
            <a:endParaRPr lang="en-US" sz="1000" dirty="0"/>
          </a:p>
        </p:txBody>
      </p:sp>
    </p:spTree>
    <p:extLst>
      <p:ext uri="{BB962C8B-B14F-4D97-AF65-F5344CB8AC3E}">
        <p14:creationId xmlns:p14="http://schemas.microsoft.com/office/powerpoint/2010/main" val="10611189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 id="2147483660" r:id="rId5"/>
    <p:sldLayoutId id="2147483653" r:id="rId6"/>
    <p:sldLayoutId id="2147483654" r:id="rId7"/>
    <p:sldLayoutId id="2147483655" r:id="rId8"/>
    <p:sldLayoutId id="2147483656" r:id="rId9"/>
    <p:sldLayoutId id="2147483657" r:id="rId10"/>
    <p:sldLayoutId id="2147483661" r:id="rId11"/>
    <p:sldLayoutId id="2147483662" r:id="rId12"/>
  </p:sldLayoutIdLst>
  <p:txStyles>
    <p:title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AD3BF0-ACA4-1927-A6AB-4E952B865520}"/>
              </a:ext>
            </a:extLst>
          </p:cNvPr>
          <p:cNvSpPr>
            <a:spLocks noGrp="1"/>
          </p:cNvSpPr>
          <p:nvPr>
            <p:ph type="ctrTitle"/>
          </p:nvPr>
        </p:nvSpPr>
        <p:spPr/>
        <p:txBody>
          <a:bodyPr>
            <a:normAutofit fontScale="90000"/>
          </a:bodyPr>
          <a:lstStyle/>
          <a:p>
            <a:r>
              <a:rPr lang="nl-NL" dirty="0">
                <a:latin typeface="Asap SemiBold" pitchFamily="2" charset="77"/>
              </a:rPr>
              <a:t>SCHAKELDAGEN</a:t>
            </a:r>
            <a:endParaRPr lang="nl-NL" dirty="0"/>
          </a:p>
        </p:txBody>
      </p:sp>
      <p:sp>
        <p:nvSpPr>
          <p:cNvPr id="3" name="Ondertitel 2">
            <a:extLst>
              <a:ext uri="{FF2B5EF4-FFF2-40B4-BE49-F238E27FC236}">
                <a16:creationId xmlns:a16="http://schemas.microsoft.com/office/drawing/2014/main" id="{D2E292AD-FBC0-FB9A-6E6D-AB5DA7509130}"/>
              </a:ext>
            </a:extLst>
          </p:cNvPr>
          <p:cNvSpPr>
            <a:spLocks noGrp="1"/>
          </p:cNvSpPr>
          <p:nvPr>
            <p:ph type="subTitle" idx="1"/>
          </p:nvPr>
        </p:nvSpPr>
        <p:spPr/>
        <p:txBody>
          <a:bodyPr>
            <a:normAutofit fontScale="92500" lnSpcReduction="10000"/>
          </a:bodyPr>
          <a:lstStyle/>
          <a:p>
            <a:r>
              <a:rPr lang="nl-NL" dirty="0"/>
              <a:t>IPLO komt naar je toe</a:t>
            </a:r>
          </a:p>
          <a:p>
            <a:endParaRPr lang="nl-NL" dirty="0"/>
          </a:p>
        </p:txBody>
      </p:sp>
      <p:sp>
        <p:nvSpPr>
          <p:cNvPr id="4" name="Tijdelijke aanduiding voor tekst 3">
            <a:extLst>
              <a:ext uri="{FF2B5EF4-FFF2-40B4-BE49-F238E27FC236}">
                <a16:creationId xmlns:a16="http://schemas.microsoft.com/office/drawing/2014/main" id="{07816960-8513-3084-A280-BED8490258A5}"/>
              </a:ext>
            </a:extLst>
          </p:cNvPr>
          <p:cNvSpPr>
            <a:spLocks noGrp="1"/>
          </p:cNvSpPr>
          <p:nvPr>
            <p:ph type="body" sz="quarter" idx="10"/>
          </p:nvPr>
        </p:nvSpPr>
        <p:spPr/>
        <p:txBody>
          <a:bodyPr>
            <a:normAutofit fontScale="92500" lnSpcReduction="20000"/>
          </a:bodyPr>
          <a:lstStyle/>
          <a:p>
            <a:r>
              <a:rPr lang="nl-NL" dirty="0"/>
              <a:t>November 2026</a:t>
            </a:r>
          </a:p>
        </p:txBody>
      </p:sp>
      <p:sp>
        <p:nvSpPr>
          <p:cNvPr id="15" name="Tijdelijke aanduiding voor onlineafbeelding 14">
            <a:extLst>
              <a:ext uri="{FF2B5EF4-FFF2-40B4-BE49-F238E27FC236}">
                <a16:creationId xmlns:a16="http://schemas.microsoft.com/office/drawing/2014/main" id="{D69D934E-08A4-43B1-5A32-DE2289177996}"/>
              </a:ext>
            </a:extLst>
          </p:cNvPr>
          <p:cNvSpPr>
            <a:spLocks noGrp="1"/>
          </p:cNvSpPr>
          <p:nvPr>
            <p:ph type="clipArt" sz="quarter" idx="11"/>
          </p:nvPr>
        </p:nvSpPr>
        <p:spPr/>
        <p:txBody>
          <a:bodyPr/>
          <a:lstStyle/>
          <a:p>
            <a:endParaRPr lang="nl-NL"/>
          </a:p>
        </p:txBody>
      </p:sp>
    </p:spTree>
    <p:extLst>
      <p:ext uri="{BB962C8B-B14F-4D97-AF65-F5344CB8AC3E}">
        <p14:creationId xmlns:p14="http://schemas.microsoft.com/office/powerpoint/2010/main" val="3716033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F9604-2751-0D7D-102B-023317C8740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93C1987-4224-BF2E-751E-DCE265A8EA95}"/>
              </a:ext>
            </a:extLst>
          </p:cNvPr>
          <p:cNvSpPr>
            <a:spLocks noGrp="1"/>
          </p:cNvSpPr>
          <p:nvPr>
            <p:ph type="ctrTitle"/>
          </p:nvPr>
        </p:nvSpPr>
        <p:spPr>
          <a:xfrm>
            <a:off x="599975" y="3932858"/>
            <a:ext cx="9144000" cy="1234351"/>
          </a:xfrm>
        </p:spPr>
        <p:txBody>
          <a:bodyPr>
            <a:normAutofit fontScale="90000"/>
          </a:bodyPr>
          <a:lstStyle/>
          <a:p>
            <a:r>
              <a:rPr lang="nl-NL" dirty="0">
                <a:latin typeface="Asap SemiBold" pitchFamily="2" charset="77"/>
              </a:rPr>
              <a:t>Omgevingsplan gebiedsontwikkeling Amsterdam</a:t>
            </a:r>
            <a:endParaRPr lang="nl-NL" dirty="0"/>
          </a:p>
        </p:txBody>
      </p:sp>
      <p:sp>
        <p:nvSpPr>
          <p:cNvPr id="4" name="Tijdelijke aanduiding voor tekst 3">
            <a:extLst>
              <a:ext uri="{FF2B5EF4-FFF2-40B4-BE49-F238E27FC236}">
                <a16:creationId xmlns:a16="http://schemas.microsoft.com/office/drawing/2014/main" id="{39CCF547-415C-2574-694C-B418E3175C75}"/>
              </a:ext>
            </a:extLst>
          </p:cNvPr>
          <p:cNvSpPr>
            <a:spLocks noGrp="1"/>
          </p:cNvSpPr>
          <p:nvPr>
            <p:ph type="body" sz="quarter" idx="10"/>
          </p:nvPr>
        </p:nvSpPr>
        <p:spPr>
          <a:xfrm>
            <a:off x="599975" y="5372403"/>
            <a:ext cx="3370608" cy="299619"/>
          </a:xfrm>
        </p:spPr>
        <p:txBody>
          <a:bodyPr>
            <a:normAutofit fontScale="92500" lnSpcReduction="20000"/>
          </a:bodyPr>
          <a:lstStyle/>
          <a:p>
            <a:r>
              <a:rPr lang="nl-NL" dirty="0"/>
              <a:t>November 2026, Mireille Tiekstra</a:t>
            </a:r>
          </a:p>
        </p:txBody>
      </p:sp>
      <p:pic>
        <p:nvPicPr>
          <p:cNvPr id="7" name="Tijdelijke aanduiding voor onlineafbeelding 6">
            <a:extLst>
              <a:ext uri="{FF2B5EF4-FFF2-40B4-BE49-F238E27FC236}">
                <a16:creationId xmlns:a16="http://schemas.microsoft.com/office/drawing/2014/main" id="{4CB19220-4FC9-63B0-915A-386DFE17CB3A}"/>
              </a:ext>
            </a:extLst>
          </p:cNvPr>
          <p:cNvPicPr>
            <a:picLocks noGrp="1" noChangeAspect="1"/>
          </p:cNvPicPr>
          <p:nvPr>
            <p:ph type="clipArt" sz="quarter" idx="11"/>
          </p:nvPr>
        </p:nvPicPr>
        <p:blipFill>
          <a:blip r:embed="rId3">
            <a:extLst>
              <a:ext uri="{28A0092B-C50C-407E-A947-70E740481C1C}">
                <a14:useLocalDpi xmlns:a14="http://schemas.microsoft.com/office/drawing/2010/main" val="0"/>
              </a:ext>
            </a:extLst>
          </a:blip>
          <a:stretch>
            <a:fillRect/>
          </a:stretch>
        </p:blipFill>
        <p:spPr>
          <a:xfrm>
            <a:off x="2425629" y="177441"/>
            <a:ext cx="1006592" cy="1454613"/>
          </a:xfrm>
          <a:prstGeom prst="rect">
            <a:avLst/>
          </a:prstGeom>
        </p:spPr>
      </p:pic>
      <p:sp>
        <p:nvSpPr>
          <p:cNvPr id="9" name="Freeform 8">
            <a:extLst>
              <a:ext uri="{FF2B5EF4-FFF2-40B4-BE49-F238E27FC236}">
                <a16:creationId xmlns:a16="http://schemas.microsoft.com/office/drawing/2014/main" id="{B8A33EA5-47DC-91C6-F283-E138BEAB39E8}"/>
              </a:ext>
            </a:extLst>
          </p:cNvPr>
          <p:cNvSpPr/>
          <p:nvPr/>
        </p:nvSpPr>
        <p:spPr>
          <a:xfrm>
            <a:off x="3667025" y="177442"/>
            <a:ext cx="2428975" cy="1458076"/>
          </a:xfrm>
          <a:custGeom>
            <a:avLst/>
            <a:gdLst/>
            <a:ahLst/>
            <a:cxnLst/>
            <a:rect l="l" t="t" r="r" b="b"/>
            <a:pathLst>
              <a:path w="9270079" h="5564685">
                <a:moveTo>
                  <a:pt x="0" y="0"/>
                </a:moveTo>
                <a:lnTo>
                  <a:pt x="9270079" y="0"/>
                </a:lnTo>
                <a:lnTo>
                  <a:pt x="9270079" y="5564684"/>
                </a:lnTo>
                <a:lnTo>
                  <a:pt x="0" y="5564684"/>
                </a:lnTo>
                <a:lnTo>
                  <a:pt x="0" y="0"/>
                </a:lnTo>
                <a:close/>
              </a:path>
            </a:pathLst>
          </a:custGeom>
          <a:blipFill>
            <a:blip r:embed="rId4"/>
            <a:stretch>
              <a:fillRect/>
            </a:stretch>
          </a:blipFill>
        </p:spPr>
        <p:txBody>
          <a:bodyPr/>
          <a:lstStyle/>
          <a:p>
            <a:endParaRPr lang="nl-NL"/>
          </a:p>
        </p:txBody>
      </p:sp>
    </p:spTree>
    <p:extLst>
      <p:ext uri="{BB962C8B-B14F-4D97-AF65-F5344CB8AC3E}">
        <p14:creationId xmlns:p14="http://schemas.microsoft.com/office/powerpoint/2010/main" val="1647569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3B9140-C3AA-C31A-0DA7-6CE5A92BC387}"/>
              </a:ext>
            </a:extLst>
          </p:cNvPr>
          <p:cNvSpPr>
            <a:spLocks noGrp="1"/>
          </p:cNvSpPr>
          <p:nvPr>
            <p:ph type="title"/>
          </p:nvPr>
        </p:nvSpPr>
        <p:spPr/>
        <p:txBody>
          <a:bodyPr>
            <a:normAutofit fontScale="90000"/>
          </a:bodyPr>
          <a:lstStyle/>
          <a:p>
            <a:r>
              <a:rPr lang="nl-NL" dirty="0"/>
              <a:t>Inhoudsopgave</a:t>
            </a:r>
          </a:p>
        </p:txBody>
      </p:sp>
      <p:sp>
        <p:nvSpPr>
          <p:cNvPr id="3" name="Tijdelijke aanduiding voor tekst 2">
            <a:extLst>
              <a:ext uri="{FF2B5EF4-FFF2-40B4-BE49-F238E27FC236}">
                <a16:creationId xmlns:a16="http://schemas.microsoft.com/office/drawing/2014/main" id="{F9F68105-889A-CCAB-3C40-6B740891657F}"/>
              </a:ext>
            </a:extLst>
          </p:cNvPr>
          <p:cNvSpPr>
            <a:spLocks noGrp="1"/>
          </p:cNvSpPr>
          <p:nvPr>
            <p:ph type="body" idx="1"/>
          </p:nvPr>
        </p:nvSpPr>
        <p:spPr>
          <a:xfrm>
            <a:off x="597072" y="2179638"/>
            <a:ext cx="10515600" cy="3804395"/>
          </a:xfrm>
        </p:spPr>
        <p:txBody>
          <a:bodyPr>
            <a:normAutofit/>
          </a:bodyPr>
          <a:lstStyle/>
          <a:p>
            <a:r>
              <a:rPr lang="nl-NL" dirty="0"/>
              <a:t>- Waar zit ik in de puzzel van de Omgevingswet?</a:t>
            </a:r>
          </a:p>
          <a:p>
            <a:r>
              <a:rPr lang="nl-NL" dirty="0"/>
              <a:t>- Gebiedsontwikkeling Hamerkwartier:</a:t>
            </a:r>
          </a:p>
          <a:p>
            <a:r>
              <a:rPr lang="nl-NL" dirty="0"/>
              <a:t>	- Wat houdt de gebiedsontwikkeling in?</a:t>
            </a:r>
          </a:p>
          <a:p>
            <a:r>
              <a:rPr lang="nl-NL" dirty="0"/>
              <a:t>- Het Omgevingsplan van de gemeente Amsterdam, algemeen.</a:t>
            </a:r>
          </a:p>
          <a:p>
            <a:pPr marL="342900" indent="-342900">
              <a:buFontTx/>
              <a:buChar char="-"/>
            </a:pPr>
            <a:r>
              <a:rPr lang="nl-NL" dirty="0"/>
              <a:t>De wijziging van het </a:t>
            </a:r>
            <a:r>
              <a:rPr lang="nl-NL" dirty="0" err="1"/>
              <a:t>omgevingsplan</a:t>
            </a:r>
            <a:r>
              <a:rPr lang="nl-NL" dirty="0"/>
              <a:t> voor de gebiedsontwikkeling van Kromhout.</a:t>
            </a:r>
          </a:p>
          <a:p>
            <a:pPr marL="800100" lvl="1" indent="-342900">
              <a:buFontTx/>
              <a:buChar char="-"/>
            </a:pPr>
            <a:r>
              <a:rPr lang="nl-NL" dirty="0">
                <a:solidFill>
                  <a:schemeClr val="accent1"/>
                </a:solidFill>
              </a:rPr>
              <a:t>(Zowel proces als inhoud)</a:t>
            </a:r>
          </a:p>
          <a:p>
            <a:r>
              <a:rPr lang="nl-NL" dirty="0"/>
              <a:t>- </a:t>
            </a:r>
            <a:r>
              <a:rPr lang="nl-NL" dirty="0" err="1"/>
              <a:t>Lessons</a:t>
            </a:r>
            <a:r>
              <a:rPr lang="nl-NL" dirty="0"/>
              <a:t> </a:t>
            </a:r>
            <a:r>
              <a:rPr lang="nl-NL" dirty="0" err="1"/>
              <a:t>Learned</a:t>
            </a:r>
            <a:r>
              <a:rPr lang="nl-NL" dirty="0"/>
              <a:t>: Wat gaan we bij komende wijzigingsplannen anders doen?</a:t>
            </a:r>
          </a:p>
          <a:p>
            <a:endParaRPr lang="nl-NL" dirty="0"/>
          </a:p>
          <a:p>
            <a:r>
              <a:rPr lang="nl-NL" dirty="0"/>
              <a:t>Vragen mogen zowel tussendoor als aan het einde!</a:t>
            </a:r>
          </a:p>
        </p:txBody>
      </p:sp>
    </p:spTree>
    <p:extLst>
      <p:ext uri="{BB962C8B-B14F-4D97-AF65-F5344CB8AC3E}">
        <p14:creationId xmlns:p14="http://schemas.microsoft.com/office/powerpoint/2010/main" val="747286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2376E485-DDE4-F80F-96FE-DBD2BD8EDA91}"/>
              </a:ext>
            </a:extLst>
          </p:cNvPr>
          <p:cNvSpPr>
            <a:spLocks noGrp="1"/>
          </p:cNvSpPr>
          <p:nvPr>
            <p:ph idx="1"/>
          </p:nvPr>
        </p:nvSpPr>
        <p:spPr/>
        <p:txBody>
          <a:bodyPr/>
          <a:lstStyle/>
          <a:p>
            <a:endParaRPr lang="en-US" dirty="0"/>
          </a:p>
        </p:txBody>
      </p:sp>
      <p:sp>
        <p:nvSpPr>
          <p:cNvPr id="3" name="Tekstvak 3">
            <a:extLst>
              <a:ext uri="{FF2B5EF4-FFF2-40B4-BE49-F238E27FC236}">
                <a16:creationId xmlns:a16="http://schemas.microsoft.com/office/drawing/2014/main" id="{6BA1F583-6930-8897-F2C1-8844C12E3F0E}"/>
              </a:ext>
            </a:extLst>
          </p:cNvPr>
          <p:cNvSpPr txBox="1"/>
          <p:nvPr/>
        </p:nvSpPr>
        <p:spPr>
          <a:xfrm>
            <a:off x="2397952" y="2825782"/>
            <a:ext cx="1701107" cy="261610"/>
          </a:xfrm>
          <a:prstGeom prst="rect">
            <a:avLst/>
          </a:prstGeom>
          <a:solidFill>
            <a:schemeClr val="bg1">
              <a:alpha val="40000"/>
            </a:schemeClr>
          </a:solidFill>
        </p:spPr>
        <p:txBody>
          <a:bodyPr wrap="none" rtlCol="0">
            <a:spAutoFit/>
          </a:bodyPr>
          <a:lstStyle/>
          <a:p>
            <a:r>
              <a:rPr lang="nl-NL" sz="1100" dirty="0">
                <a:solidFill>
                  <a:srgbClr val="1D7BC0"/>
                </a:solidFill>
                <a:latin typeface="Asap" pitchFamily="2" charset="77"/>
              </a:rPr>
              <a:t>Omgevingsprogramma’s</a:t>
            </a:r>
          </a:p>
        </p:txBody>
      </p:sp>
      <p:sp>
        <p:nvSpPr>
          <p:cNvPr id="4" name="Tekstvak 4">
            <a:extLst>
              <a:ext uri="{FF2B5EF4-FFF2-40B4-BE49-F238E27FC236}">
                <a16:creationId xmlns:a16="http://schemas.microsoft.com/office/drawing/2014/main" id="{07BEEA9A-CDEA-F846-6A19-3D0D259A6D0B}"/>
              </a:ext>
            </a:extLst>
          </p:cNvPr>
          <p:cNvSpPr txBox="1"/>
          <p:nvPr/>
        </p:nvSpPr>
        <p:spPr>
          <a:xfrm>
            <a:off x="1769003" y="3537929"/>
            <a:ext cx="1154483" cy="261610"/>
          </a:xfrm>
          <a:prstGeom prst="rect">
            <a:avLst/>
          </a:prstGeom>
          <a:solidFill>
            <a:schemeClr val="bg1">
              <a:alpha val="40000"/>
            </a:schemeClr>
          </a:solidFill>
        </p:spPr>
        <p:txBody>
          <a:bodyPr wrap="none" rtlCol="0">
            <a:spAutoFit/>
          </a:bodyPr>
          <a:lstStyle/>
          <a:p>
            <a:r>
              <a:rPr lang="nl-NL" sz="1100" dirty="0">
                <a:solidFill>
                  <a:srgbClr val="1D7BC0"/>
                </a:solidFill>
                <a:latin typeface="Asap" pitchFamily="2" charset="77"/>
              </a:rPr>
              <a:t>Omgevingsvisie</a:t>
            </a:r>
          </a:p>
        </p:txBody>
      </p:sp>
      <p:sp>
        <p:nvSpPr>
          <p:cNvPr id="5" name="Tekstvak 5">
            <a:extLst>
              <a:ext uri="{FF2B5EF4-FFF2-40B4-BE49-F238E27FC236}">
                <a16:creationId xmlns:a16="http://schemas.microsoft.com/office/drawing/2014/main" id="{20477177-A034-A31F-CD79-DB43869493A0}"/>
              </a:ext>
            </a:extLst>
          </p:cNvPr>
          <p:cNvSpPr txBox="1"/>
          <p:nvPr/>
        </p:nvSpPr>
        <p:spPr>
          <a:xfrm>
            <a:off x="1624035" y="3195863"/>
            <a:ext cx="1779654" cy="261610"/>
          </a:xfrm>
          <a:prstGeom prst="rect">
            <a:avLst/>
          </a:prstGeom>
          <a:solidFill>
            <a:schemeClr val="bg1">
              <a:alpha val="40000"/>
            </a:schemeClr>
          </a:solidFill>
        </p:spPr>
        <p:txBody>
          <a:bodyPr wrap="none" rtlCol="0">
            <a:spAutoFit/>
          </a:bodyPr>
          <a:lstStyle/>
          <a:p>
            <a:r>
              <a:rPr lang="nl-NL" sz="1100" dirty="0">
                <a:solidFill>
                  <a:srgbClr val="1D7BC0"/>
                </a:solidFill>
                <a:latin typeface="Asap" pitchFamily="2" charset="77"/>
              </a:rPr>
              <a:t>Samenwerkingsafspraken</a:t>
            </a:r>
          </a:p>
        </p:txBody>
      </p:sp>
      <p:sp>
        <p:nvSpPr>
          <p:cNvPr id="6" name="Tekstvak 6">
            <a:extLst>
              <a:ext uri="{FF2B5EF4-FFF2-40B4-BE49-F238E27FC236}">
                <a16:creationId xmlns:a16="http://schemas.microsoft.com/office/drawing/2014/main" id="{FBF1DDC8-ADCC-46B9-7956-D3CF6A2F3008}"/>
              </a:ext>
            </a:extLst>
          </p:cNvPr>
          <p:cNvSpPr txBox="1"/>
          <p:nvPr/>
        </p:nvSpPr>
        <p:spPr>
          <a:xfrm>
            <a:off x="6329082" y="2617694"/>
            <a:ext cx="1658471" cy="261610"/>
          </a:xfrm>
          <a:prstGeom prst="rect">
            <a:avLst/>
          </a:prstGeom>
          <a:solidFill>
            <a:schemeClr val="bg1">
              <a:alpha val="40000"/>
            </a:schemeClr>
          </a:solidFill>
        </p:spPr>
        <p:txBody>
          <a:bodyPr wrap="square" rtlCol="0" anchor="b">
            <a:spAutoFit/>
          </a:bodyPr>
          <a:lstStyle/>
          <a:p>
            <a:pPr algn="ctr"/>
            <a:r>
              <a:rPr lang="nl-NL" sz="1050" dirty="0" err="1">
                <a:solidFill>
                  <a:srgbClr val="2C5881"/>
                </a:solidFill>
                <a:latin typeface="Asap" pitchFamily="2" charset="77"/>
              </a:rPr>
              <a:t>Waterschapsverordening</a:t>
            </a:r>
            <a:endParaRPr lang="nl-NL" sz="1050" dirty="0">
              <a:solidFill>
                <a:srgbClr val="2C5881"/>
              </a:solidFill>
              <a:latin typeface="Asap" pitchFamily="2" charset="77"/>
            </a:endParaRPr>
          </a:p>
        </p:txBody>
      </p:sp>
      <p:sp>
        <p:nvSpPr>
          <p:cNvPr id="7" name="Tekstvak 7">
            <a:extLst>
              <a:ext uri="{FF2B5EF4-FFF2-40B4-BE49-F238E27FC236}">
                <a16:creationId xmlns:a16="http://schemas.microsoft.com/office/drawing/2014/main" id="{45372BD4-E26C-9185-1CAA-E770683AB735}"/>
              </a:ext>
            </a:extLst>
          </p:cNvPr>
          <p:cNvSpPr txBox="1"/>
          <p:nvPr/>
        </p:nvSpPr>
        <p:spPr>
          <a:xfrm>
            <a:off x="4733366" y="2988151"/>
            <a:ext cx="1129553" cy="261610"/>
          </a:xfrm>
          <a:prstGeom prst="rect">
            <a:avLst/>
          </a:prstGeom>
          <a:solidFill>
            <a:schemeClr val="bg1">
              <a:alpha val="40000"/>
            </a:schemeClr>
          </a:solidFill>
        </p:spPr>
        <p:txBody>
          <a:bodyPr wrap="square" rtlCol="0" anchor="b">
            <a:spAutoFit/>
          </a:bodyPr>
          <a:lstStyle/>
          <a:p>
            <a:pPr algn="ctr"/>
            <a:r>
              <a:rPr lang="nl-NL" sz="1050" dirty="0">
                <a:solidFill>
                  <a:srgbClr val="2C5881"/>
                </a:solidFill>
                <a:latin typeface="Asap" pitchFamily="2" charset="77"/>
              </a:rPr>
              <a:t>Omgevingsplan</a:t>
            </a:r>
          </a:p>
        </p:txBody>
      </p:sp>
      <p:sp>
        <p:nvSpPr>
          <p:cNvPr id="8" name="Tekstvak 8">
            <a:extLst>
              <a:ext uri="{FF2B5EF4-FFF2-40B4-BE49-F238E27FC236}">
                <a16:creationId xmlns:a16="http://schemas.microsoft.com/office/drawing/2014/main" id="{DA8937D1-ABFF-8E54-0D22-D75034C509E9}"/>
              </a:ext>
            </a:extLst>
          </p:cNvPr>
          <p:cNvSpPr txBox="1"/>
          <p:nvPr/>
        </p:nvSpPr>
        <p:spPr>
          <a:xfrm>
            <a:off x="5029204" y="3372000"/>
            <a:ext cx="833715" cy="253916"/>
          </a:xfrm>
          <a:prstGeom prst="rect">
            <a:avLst/>
          </a:prstGeom>
          <a:solidFill>
            <a:schemeClr val="bg1">
              <a:alpha val="40000"/>
            </a:schemeClr>
          </a:solidFill>
        </p:spPr>
        <p:txBody>
          <a:bodyPr wrap="square" rtlCol="0">
            <a:spAutoFit/>
          </a:bodyPr>
          <a:lstStyle/>
          <a:p>
            <a:pPr algn="ctr"/>
            <a:r>
              <a:rPr lang="nl-NL" sz="1050" dirty="0" err="1">
                <a:solidFill>
                  <a:srgbClr val="2C5881"/>
                </a:solidFill>
                <a:latin typeface="Asap" pitchFamily="2" charset="77"/>
              </a:rPr>
              <a:t>Bbl</a:t>
            </a:r>
            <a:r>
              <a:rPr lang="nl-NL" sz="1050" dirty="0">
                <a:solidFill>
                  <a:srgbClr val="2C5881"/>
                </a:solidFill>
                <a:latin typeface="Asap" pitchFamily="2" charset="77"/>
              </a:rPr>
              <a:t>* / Bal*</a:t>
            </a:r>
          </a:p>
        </p:txBody>
      </p:sp>
      <p:sp>
        <p:nvSpPr>
          <p:cNvPr id="9" name="Tekstvak 9">
            <a:extLst>
              <a:ext uri="{FF2B5EF4-FFF2-40B4-BE49-F238E27FC236}">
                <a16:creationId xmlns:a16="http://schemas.microsoft.com/office/drawing/2014/main" id="{628C5EF5-A1C6-6EE9-6A37-224E6AAF69BC}"/>
              </a:ext>
            </a:extLst>
          </p:cNvPr>
          <p:cNvSpPr txBox="1"/>
          <p:nvPr/>
        </p:nvSpPr>
        <p:spPr>
          <a:xfrm>
            <a:off x="6347016" y="2985247"/>
            <a:ext cx="1577784" cy="253916"/>
          </a:xfrm>
          <a:prstGeom prst="rect">
            <a:avLst/>
          </a:prstGeom>
          <a:solidFill>
            <a:schemeClr val="bg1">
              <a:alpha val="40000"/>
            </a:schemeClr>
          </a:solidFill>
        </p:spPr>
        <p:txBody>
          <a:bodyPr wrap="square" rtlCol="0">
            <a:spAutoFit/>
          </a:bodyPr>
          <a:lstStyle/>
          <a:p>
            <a:pPr algn="ctr"/>
            <a:r>
              <a:rPr lang="nl-NL" sz="1050" dirty="0">
                <a:solidFill>
                  <a:srgbClr val="2C5881"/>
                </a:solidFill>
                <a:latin typeface="Asap" pitchFamily="2" charset="77"/>
              </a:rPr>
              <a:t>Omgevingsverordening</a:t>
            </a:r>
          </a:p>
        </p:txBody>
      </p:sp>
      <p:sp>
        <p:nvSpPr>
          <p:cNvPr id="10" name="Tekstvak 10">
            <a:extLst>
              <a:ext uri="{FF2B5EF4-FFF2-40B4-BE49-F238E27FC236}">
                <a16:creationId xmlns:a16="http://schemas.microsoft.com/office/drawing/2014/main" id="{753C906C-9409-F86B-19B0-A681B415628A}"/>
              </a:ext>
            </a:extLst>
          </p:cNvPr>
          <p:cNvSpPr txBox="1"/>
          <p:nvPr/>
        </p:nvSpPr>
        <p:spPr>
          <a:xfrm>
            <a:off x="6347016" y="3345106"/>
            <a:ext cx="1165408" cy="253916"/>
          </a:xfrm>
          <a:prstGeom prst="rect">
            <a:avLst/>
          </a:prstGeom>
          <a:solidFill>
            <a:schemeClr val="bg1">
              <a:alpha val="40000"/>
            </a:schemeClr>
          </a:solidFill>
        </p:spPr>
        <p:txBody>
          <a:bodyPr wrap="square" rtlCol="0">
            <a:spAutoFit/>
          </a:bodyPr>
          <a:lstStyle/>
          <a:p>
            <a:pPr algn="ctr"/>
            <a:r>
              <a:rPr lang="nl-NL" sz="1050" dirty="0">
                <a:solidFill>
                  <a:srgbClr val="2C5881"/>
                </a:solidFill>
                <a:latin typeface="Asap" pitchFamily="2" charset="77"/>
              </a:rPr>
              <a:t>Projectbesluiten</a:t>
            </a:r>
          </a:p>
        </p:txBody>
      </p:sp>
      <p:sp>
        <p:nvSpPr>
          <p:cNvPr id="11" name="Tekstvak 11">
            <a:extLst>
              <a:ext uri="{FF2B5EF4-FFF2-40B4-BE49-F238E27FC236}">
                <a16:creationId xmlns:a16="http://schemas.microsoft.com/office/drawing/2014/main" id="{76B06B66-B604-E1DF-26AF-9B01F3120931}"/>
              </a:ext>
            </a:extLst>
          </p:cNvPr>
          <p:cNvSpPr txBox="1"/>
          <p:nvPr/>
        </p:nvSpPr>
        <p:spPr>
          <a:xfrm>
            <a:off x="8453716" y="2841812"/>
            <a:ext cx="1577785" cy="261610"/>
          </a:xfrm>
          <a:prstGeom prst="rect">
            <a:avLst/>
          </a:prstGeom>
          <a:solidFill>
            <a:schemeClr val="bg1">
              <a:alpha val="40000"/>
            </a:schemeClr>
          </a:solidFill>
        </p:spPr>
        <p:txBody>
          <a:bodyPr wrap="square" rtlCol="0" anchor="b">
            <a:spAutoFit/>
          </a:bodyPr>
          <a:lstStyle/>
          <a:p>
            <a:pPr algn="ctr"/>
            <a:r>
              <a:rPr lang="nl-NL" sz="1050" dirty="0">
                <a:solidFill>
                  <a:srgbClr val="DD7226"/>
                </a:solidFill>
                <a:latin typeface="Asap" pitchFamily="2" charset="77"/>
              </a:rPr>
              <a:t>Meldingen verwerken</a:t>
            </a:r>
          </a:p>
        </p:txBody>
      </p:sp>
      <p:sp>
        <p:nvSpPr>
          <p:cNvPr id="12" name="Tekstvak 12">
            <a:extLst>
              <a:ext uri="{FF2B5EF4-FFF2-40B4-BE49-F238E27FC236}">
                <a16:creationId xmlns:a16="http://schemas.microsoft.com/office/drawing/2014/main" id="{0C09CBB2-6C2A-3443-72AA-74B75D09441E}"/>
              </a:ext>
            </a:extLst>
          </p:cNvPr>
          <p:cNvSpPr txBox="1"/>
          <p:nvPr/>
        </p:nvSpPr>
        <p:spPr>
          <a:xfrm>
            <a:off x="8453716" y="3190165"/>
            <a:ext cx="1701107" cy="253916"/>
          </a:xfrm>
          <a:prstGeom prst="rect">
            <a:avLst/>
          </a:prstGeom>
          <a:solidFill>
            <a:schemeClr val="bg1">
              <a:alpha val="40000"/>
            </a:schemeClr>
          </a:solidFill>
        </p:spPr>
        <p:txBody>
          <a:bodyPr wrap="square" rtlCol="0" anchor="b">
            <a:spAutoFit/>
          </a:bodyPr>
          <a:lstStyle/>
          <a:p>
            <a:pPr algn="ctr"/>
            <a:r>
              <a:rPr lang="nl-NL" sz="1050" dirty="0">
                <a:solidFill>
                  <a:srgbClr val="DD7226"/>
                </a:solidFill>
                <a:latin typeface="Asap" pitchFamily="2" charset="77"/>
              </a:rPr>
              <a:t>Toezicht en handhaving</a:t>
            </a:r>
          </a:p>
        </p:txBody>
      </p:sp>
      <p:sp>
        <p:nvSpPr>
          <p:cNvPr id="13" name="Tekstvak 13">
            <a:extLst>
              <a:ext uri="{FF2B5EF4-FFF2-40B4-BE49-F238E27FC236}">
                <a16:creationId xmlns:a16="http://schemas.microsoft.com/office/drawing/2014/main" id="{BE16C59D-959B-5797-BE02-9979E387914F}"/>
              </a:ext>
            </a:extLst>
          </p:cNvPr>
          <p:cNvSpPr txBox="1"/>
          <p:nvPr/>
        </p:nvSpPr>
        <p:spPr>
          <a:xfrm>
            <a:off x="10275743" y="3190165"/>
            <a:ext cx="1577784" cy="415498"/>
          </a:xfrm>
          <a:prstGeom prst="rect">
            <a:avLst/>
          </a:prstGeom>
          <a:solidFill>
            <a:schemeClr val="bg1">
              <a:alpha val="40000"/>
            </a:schemeClr>
          </a:solidFill>
        </p:spPr>
        <p:txBody>
          <a:bodyPr wrap="square" rtlCol="0" anchor="b">
            <a:spAutoFit/>
          </a:bodyPr>
          <a:lstStyle/>
          <a:p>
            <a:r>
              <a:rPr lang="nl-NL" sz="1050" dirty="0">
                <a:solidFill>
                  <a:srgbClr val="DD7226"/>
                </a:solidFill>
                <a:latin typeface="Asap" pitchFamily="2" charset="77"/>
              </a:rPr>
              <a:t>Omgevingsprogramma uitvoeren</a:t>
            </a:r>
          </a:p>
        </p:txBody>
      </p:sp>
      <p:sp>
        <p:nvSpPr>
          <p:cNvPr id="14" name="Tekstvak 14">
            <a:extLst>
              <a:ext uri="{FF2B5EF4-FFF2-40B4-BE49-F238E27FC236}">
                <a16:creationId xmlns:a16="http://schemas.microsoft.com/office/drawing/2014/main" id="{A2745963-B9DE-CD6E-69F6-93533743FD74}"/>
              </a:ext>
            </a:extLst>
          </p:cNvPr>
          <p:cNvSpPr txBox="1"/>
          <p:nvPr/>
        </p:nvSpPr>
        <p:spPr>
          <a:xfrm>
            <a:off x="10154823" y="2841812"/>
            <a:ext cx="1577785" cy="261610"/>
          </a:xfrm>
          <a:prstGeom prst="rect">
            <a:avLst/>
          </a:prstGeom>
          <a:solidFill>
            <a:schemeClr val="bg1">
              <a:alpha val="40000"/>
            </a:schemeClr>
          </a:solidFill>
        </p:spPr>
        <p:txBody>
          <a:bodyPr wrap="square" rtlCol="0" anchor="b">
            <a:spAutoFit/>
          </a:bodyPr>
          <a:lstStyle/>
          <a:p>
            <a:pPr algn="ctr"/>
            <a:r>
              <a:rPr lang="nl-NL" sz="1050" dirty="0">
                <a:solidFill>
                  <a:srgbClr val="DD7226"/>
                </a:solidFill>
                <a:latin typeface="Asap" pitchFamily="2" charset="77"/>
              </a:rPr>
              <a:t>Aanvragen beoordelen</a:t>
            </a:r>
          </a:p>
        </p:txBody>
      </p:sp>
      <p:sp>
        <p:nvSpPr>
          <p:cNvPr id="15" name="Tekstvak 15">
            <a:extLst>
              <a:ext uri="{FF2B5EF4-FFF2-40B4-BE49-F238E27FC236}">
                <a16:creationId xmlns:a16="http://schemas.microsoft.com/office/drawing/2014/main" id="{23823A14-3DE9-3C86-E95E-22594610202F}"/>
              </a:ext>
            </a:extLst>
          </p:cNvPr>
          <p:cNvSpPr txBox="1"/>
          <p:nvPr/>
        </p:nvSpPr>
        <p:spPr>
          <a:xfrm>
            <a:off x="5862919" y="4715435"/>
            <a:ext cx="2013693" cy="261610"/>
          </a:xfrm>
          <a:prstGeom prst="rect">
            <a:avLst/>
          </a:prstGeom>
          <a:solidFill>
            <a:schemeClr val="bg1">
              <a:alpha val="40000"/>
            </a:schemeClr>
          </a:solidFill>
        </p:spPr>
        <p:txBody>
          <a:bodyPr wrap="none" rtlCol="0">
            <a:spAutoFit/>
          </a:bodyPr>
          <a:lstStyle/>
          <a:p>
            <a:r>
              <a:rPr lang="nl-NL" sz="1100" dirty="0">
                <a:solidFill>
                  <a:srgbClr val="388710"/>
                </a:solidFill>
                <a:latin typeface="Asap" pitchFamily="2" charset="77"/>
              </a:rPr>
              <a:t>Aanvragen en info ontvangen</a:t>
            </a:r>
          </a:p>
        </p:txBody>
      </p:sp>
      <p:sp>
        <p:nvSpPr>
          <p:cNvPr id="16" name="Tekstvak 16">
            <a:extLst>
              <a:ext uri="{FF2B5EF4-FFF2-40B4-BE49-F238E27FC236}">
                <a16:creationId xmlns:a16="http://schemas.microsoft.com/office/drawing/2014/main" id="{645893C4-6266-72F2-72D9-0DBFFAF6299A}"/>
              </a:ext>
            </a:extLst>
          </p:cNvPr>
          <p:cNvSpPr txBox="1"/>
          <p:nvPr/>
        </p:nvSpPr>
        <p:spPr>
          <a:xfrm>
            <a:off x="4703105" y="4715435"/>
            <a:ext cx="1066318" cy="261610"/>
          </a:xfrm>
          <a:prstGeom prst="rect">
            <a:avLst/>
          </a:prstGeom>
          <a:solidFill>
            <a:schemeClr val="bg1">
              <a:alpha val="40000"/>
            </a:schemeClr>
          </a:solidFill>
        </p:spPr>
        <p:txBody>
          <a:bodyPr wrap="none" rtlCol="0">
            <a:spAutoFit/>
          </a:bodyPr>
          <a:lstStyle/>
          <a:p>
            <a:r>
              <a:rPr lang="nl-NL" sz="1100" dirty="0">
                <a:solidFill>
                  <a:srgbClr val="388710"/>
                </a:solidFill>
                <a:latin typeface="Asap" pitchFamily="2" charset="77"/>
              </a:rPr>
              <a:t>Samenwerken</a:t>
            </a:r>
          </a:p>
        </p:txBody>
      </p:sp>
      <p:sp>
        <p:nvSpPr>
          <p:cNvPr id="17" name="Tekstvak 17">
            <a:extLst>
              <a:ext uri="{FF2B5EF4-FFF2-40B4-BE49-F238E27FC236}">
                <a16:creationId xmlns:a16="http://schemas.microsoft.com/office/drawing/2014/main" id="{E2BCD374-F841-1386-D252-1E9F647F5E3F}"/>
              </a:ext>
            </a:extLst>
          </p:cNvPr>
          <p:cNvSpPr txBox="1"/>
          <p:nvPr/>
        </p:nvSpPr>
        <p:spPr>
          <a:xfrm>
            <a:off x="4658250" y="5930097"/>
            <a:ext cx="1327608"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Vergunningscheck</a:t>
            </a:r>
          </a:p>
        </p:txBody>
      </p:sp>
      <p:sp>
        <p:nvSpPr>
          <p:cNvPr id="18" name="Tekstvak 18">
            <a:extLst>
              <a:ext uri="{FF2B5EF4-FFF2-40B4-BE49-F238E27FC236}">
                <a16:creationId xmlns:a16="http://schemas.microsoft.com/office/drawing/2014/main" id="{6B02D708-E48A-C936-2FD0-949AF7C0060C}"/>
              </a:ext>
            </a:extLst>
          </p:cNvPr>
          <p:cNvSpPr txBox="1"/>
          <p:nvPr/>
        </p:nvSpPr>
        <p:spPr>
          <a:xfrm>
            <a:off x="6101567" y="5930097"/>
            <a:ext cx="1342034"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Regels op de kaart</a:t>
            </a:r>
          </a:p>
        </p:txBody>
      </p:sp>
      <p:sp>
        <p:nvSpPr>
          <p:cNvPr id="19" name="Tekstvak 19">
            <a:extLst>
              <a:ext uri="{FF2B5EF4-FFF2-40B4-BE49-F238E27FC236}">
                <a16:creationId xmlns:a16="http://schemas.microsoft.com/office/drawing/2014/main" id="{D96A2251-CF88-A54E-25D6-DB27E1BB7C59}"/>
              </a:ext>
            </a:extLst>
          </p:cNvPr>
          <p:cNvSpPr txBox="1"/>
          <p:nvPr/>
        </p:nvSpPr>
        <p:spPr>
          <a:xfrm>
            <a:off x="4455459" y="6263425"/>
            <a:ext cx="1529586"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Maatregelen op maat</a:t>
            </a:r>
          </a:p>
        </p:txBody>
      </p:sp>
      <p:sp>
        <p:nvSpPr>
          <p:cNvPr id="20" name="Tekstvak 20">
            <a:extLst>
              <a:ext uri="{FF2B5EF4-FFF2-40B4-BE49-F238E27FC236}">
                <a16:creationId xmlns:a16="http://schemas.microsoft.com/office/drawing/2014/main" id="{698E1209-BEE0-362E-1174-F13FF09455E6}"/>
              </a:ext>
            </a:extLst>
          </p:cNvPr>
          <p:cNvSpPr txBox="1"/>
          <p:nvPr/>
        </p:nvSpPr>
        <p:spPr>
          <a:xfrm>
            <a:off x="6096000" y="6263425"/>
            <a:ext cx="1385316"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Aanvragen/melden</a:t>
            </a:r>
          </a:p>
        </p:txBody>
      </p:sp>
      <p:grpSp>
        <p:nvGrpSpPr>
          <p:cNvPr id="21" name="Groep 25">
            <a:extLst>
              <a:ext uri="{FF2B5EF4-FFF2-40B4-BE49-F238E27FC236}">
                <a16:creationId xmlns:a16="http://schemas.microsoft.com/office/drawing/2014/main" id="{56AB712A-9E90-A6B1-0349-36E5E4A57687}"/>
              </a:ext>
            </a:extLst>
          </p:cNvPr>
          <p:cNvGrpSpPr/>
          <p:nvPr/>
        </p:nvGrpSpPr>
        <p:grpSpPr>
          <a:xfrm>
            <a:off x="288432" y="2145531"/>
            <a:ext cx="1284138" cy="307076"/>
            <a:chOff x="288432" y="2145531"/>
            <a:chExt cx="1284138" cy="307076"/>
          </a:xfrm>
        </p:grpSpPr>
        <p:pic>
          <p:nvPicPr>
            <p:cNvPr id="22" name="Afbeelding 22">
              <a:extLst>
                <a:ext uri="{FF2B5EF4-FFF2-40B4-BE49-F238E27FC236}">
                  <a16:creationId xmlns:a16="http://schemas.microsoft.com/office/drawing/2014/main" id="{54A10289-A8BB-0514-C96E-67E86BEF8CDC}"/>
                </a:ext>
              </a:extLst>
            </p:cNvPr>
            <p:cNvPicPr>
              <a:picLocks noChangeAspect="1"/>
            </p:cNvPicPr>
            <p:nvPr/>
          </p:nvPicPr>
          <p:blipFill>
            <a:blip r:embed="rId2"/>
            <a:stretch>
              <a:fillRect/>
            </a:stretch>
          </p:blipFill>
          <p:spPr>
            <a:xfrm>
              <a:off x="288432" y="2145531"/>
              <a:ext cx="1284138" cy="307076"/>
            </a:xfrm>
            <a:prstGeom prst="rect">
              <a:avLst/>
            </a:prstGeom>
          </p:spPr>
        </p:pic>
        <p:sp>
          <p:nvSpPr>
            <p:cNvPr id="23" name="Tekstvak 24">
              <a:extLst>
                <a:ext uri="{FF2B5EF4-FFF2-40B4-BE49-F238E27FC236}">
                  <a16:creationId xmlns:a16="http://schemas.microsoft.com/office/drawing/2014/main" id="{8F4EEB57-D334-8DC2-D29A-B85C6C34F3CA}"/>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Maatschappij</a:t>
              </a:r>
              <a:endParaRPr lang="nl-NL" sz="1050" dirty="0">
                <a:solidFill>
                  <a:schemeClr val="bg1"/>
                </a:solidFill>
              </a:endParaRPr>
            </a:p>
          </p:txBody>
        </p:sp>
      </p:grpSp>
      <p:grpSp>
        <p:nvGrpSpPr>
          <p:cNvPr id="24" name="Groep 26">
            <a:extLst>
              <a:ext uri="{FF2B5EF4-FFF2-40B4-BE49-F238E27FC236}">
                <a16:creationId xmlns:a16="http://schemas.microsoft.com/office/drawing/2014/main" id="{11374C2A-344A-FB4A-290A-5933FEEF36F5}"/>
              </a:ext>
            </a:extLst>
          </p:cNvPr>
          <p:cNvGrpSpPr/>
          <p:nvPr/>
        </p:nvGrpSpPr>
        <p:grpSpPr>
          <a:xfrm>
            <a:off x="288432" y="2563220"/>
            <a:ext cx="1284138" cy="307076"/>
            <a:chOff x="288432" y="2145531"/>
            <a:chExt cx="1284138" cy="307076"/>
          </a:xfrm>
        </p:grpSpPr>
        <p:pic>
          <p:nvPicPr>
            <p:cNvPr id="25" name="Afbeelding 27">
              <a:extLst>
                <a:ext uri="{FF2B5EF4-FFF2-40B4-BE49-F238E27FC236}">
                  <a16:creationId xmlns:a16="http://schemas.microsoft.com/office/drawing/2014/main" id="{A3ECD245-8702-1C09-543A-4C5C21C7261E}"/>
                </a:ext>
              </a:extLst>
            </p:cNvPr>
            <p:cNvPicPr>
              <a:picLocks noChangeAspect="1"/>
            </p:cNvPicPr>
            <p:nvPr/>
          </p:nvPicPr>
          <p:blipFill>
            <a:blip r:embed="rId2"/>
            <a:stretch>
              <a:fillRect/>
            </a:stretch>
          </p:blipFill>
          <p:spPr>
            <a:xfrm>
              <a:off x="288432" y="2145531"/>
              <a:ext cx="1284138" cy="307076"/>
            </a:xfrm>
            <a:prstGeom prst="rect">
              <a:avLst/>
            </a:prstGeom>
          </p:spPr>
        </p:pic>
        <p:sp>
          <p:nvSpPr>
            <p:cNvPr id="26" name="Tekstvak 28">
              <a:extLst>
                <a:ext uri="{FF2B5EF4-FFF2-40B4-BE49-F238E27FC236}">
                  <a16:creationId xmlns:a16="http://schemas.microsoft.com/office/drawing/2014/main" id="{E230D809-A71B-B53D-CFA1-E557B1FB7747}"/>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Politiek</a:t>
              </a:r>
              <a:endParaRPr lang="nl-NL" sz="1050" dirty="0">
                <a:solidFill>
                  <a:schemeClr val="bg1"/>
                </a:solidFill>
              </a:endParaRPr>
            </a:p>
          </p:txBody>
        </p:sp>
      </p:grpSp>
      <p:grpSp>
        <p:nvGrpSpPr>
          <p:cNvPr id="27" name="Groep 29">
            <a:extLst>
              <a:ext uri="{FF2B5EF4-FFF2-40B4-BE49-F238E27FC236}">
                <a16:creationId xmlns:a16="http://schemas.microsoft.com/office/drawing/2014/main" id="{CF8BC400-B84A-FE30-1854-5F4CFF614120}"/>
              </a:ext>
            </a:extLst>
          </p:cNvPr>
          <p:cNvGrpSpPr/>
          <p:nvPr/>
        </p:nvGrpSpPr>
        <p:grpSpPr>
          <a:xfrm>
            <a:off x="288432" y="2969620"/>
            <a:ext cx="1284138" cy="307076"/>
            <a:chOff x="288432" y="2145531"/>
            <a:chExt cx="1284138" cy="307076"/>
          </a:xfrm>
        </p:grpSpPr>
        <p:pic>
          <p:nvPicPr>
            <p:cNvPr id="28" name="Afbeelding 30">
              <a:extLst>
                <a:ext uri="{FF2B5EF4-FFF2-40B4-BE49-F238E27FC236}">
                  <a16:creationId xmlns:a16="http://schemas.microsoft.com/office/drawing/2014/main" id="{6D73DCC2-5691-838B-5D7E-78AFB11CE02A}"/>
                </a:ext>
              </a:extLst>
            </p:cNvPr>
            <p:cNvPicPr>
              <a:picLocks noChangeAspect="1"/>
            </p:cNvPicPr>
            <p:nvPr/>
          </p:nvPicPr>
          <p:blipFill>
            <a:blip r:embed="rId2"/>
            <a:stretch>
              <a:fillRect/>
            </a:stretch>
          </p:blipFill>
          <p:spPr>
            <a:xfrm>
              <a:off x="288432" y="2145531"/>
              <a:ext cx="1284138" cy="307076"/>
            </a:xfrm>
            <a:prstGeom prst="rect">
              <a:avLst/>
            </a:prstGeom>
          </p:spPr>
        </p:pic>
        <p:sp>
          <p:nvSpPr>
            <p:cNvPr id="29" name="Tekstvak 31">
              <a:extLst>
                <a:ext uri="{FF2B5EF4-FFF2-40B4-BE49-F238E27FC236}">
                  <a16:creationId xmlns:a16="http://schemas.microsoft.com/office/drawing/2014/main" id="{9AD6453B-A310-1649-B615-F6DFBBCCD660}"/>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Monitoring</a:t>
              </a:r>
              <a:endParaRPr lang="nl-NL" sz="1050" dirty="0">
                <a:solidFill>
                  <a:schemeClr val="bg1"/>
                </a:solidFill>
              </a:endParaRPr>
            </a:p>
          </p:txBody>
        </p:sp>
      </p:grpSp>
      <p:grpSp>
        <p:nvGrpSpPr>
          <p:cNvPr id="30" name="Groep 32">
            <a:extLst>
              <a:ext uri="{FF2B5EF4-FFF2-40B4-BE49-F238E27FC236}">
                <a16:creationId xmlns:a16="http://schemas.microsoft.com/office/drawing/2014/main" id="{14691CCC-3677-28B9-E852-65C9C07681E4}"/>
              </a:ext>
            </a:extLst>
          </p:cNvPr>
          <p:cNvGrpSpPr/>
          <p:nvPr/>
        </p:nvGrpSpPr>
        <p:grpSpPr>
          <a:xfrm>
            <a:off x="288432" y="3398597"/>
            <a:ext cx="1284138" cy="307076"/>
            <a:chOff x="288432" y="2145531"/>
            <a:chExt cx="1284138" cy="307076"/>
          </a:xfrm>
        </p:grpSpPr>
        <p:pic>
          <p:nvPicPr>
            <p:cNvPr id="31" name="Afbeelding 33">
              <a:extLst>
                <a:ext uri="{FF2B5EF4-FFF2-40B4-BE49-F238E27FC236}">
                  <a16:creationId xmlns:a16="http://schemas.microsoft.com/office/drawing/2014/main" id="{69ACAD76-3563-A999-7888-238D6559D0BC}"/>
                </a:ext>
              </a:extLst>
            </p:cNvPr>
            <p:cNvPicPr>
              <a:picLocks noChangeAspect="1"/>
            </p:cNvPicPr>
            <p:nvPr/>
          </p:nvPicPr>
          <p:blipFill>
            <a:blip r:embed="rId2"/>
            <a:stretch>
              <a:fillRect/>
            </a:stretch>
          </p:blipFill>
          <p:spPr>
            <a:xfrm>
              <a:off x="288432" y="2145531"/>
              <a:ext cx="1284138" cy="307076"/>
            </a:xfrm>
            <a:prstGeom prst="rect">
              <a:avLst/>
            </a:prstGeom>
          </p:spPr>
        </p:pic>
        <p:sp>
          <p:nvSpPr>
            <p:cNvPr id="32" name="Tekstvak 34">
              <a:extLst>
                <a:ext uri="{FF2B5EF4-FFF2-40B4-BE49-F238E27FC236}">
                  <a16:creationId xmlns:a16="http://schemas.microsoft.com/office/drawing/2014/main" id="{DD24E1F8-B029-52AF-9468-1AC24E4E6107}"/>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Evaluatie</a:t>
              </a:r>
              <a:endParaRPr lang="nl-NL" sz="1050" dirty="0">
                <a:solidFill>
                  <a:schemeClr val="bg1"/>
                </a:solidFill>
              </a:endParaRPr>
            </a:p>
          </p:txBody>
        </p:sp>
      </p:grpSp>
    </p:spTree>
    <p:extLst>
      <p:ext uri="{BB962C8B-B14F-4D97-AF65-F5344CB8AC3E}">
        <p14:creationId xmlns:p14="http://schemas.microsoft.com/office/powerpoint/2010/main" val="1194988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992413B2-5A15-44F0-0B7E-760384F5F23F}"/>
              </a:ext>
            </a:extLst>
          </p:cNvPr>
          <p:cNvSpPr>
            <a:spLocks noGrp="1"/>
          </p:cNvSpPr>
          <p:nvPr>
            <p:ph sz="half" idx="1"/>
          </p:nvPr>
        </p:nvSpPr>
        <p:spPr>
          <a:xfrm>
            <a:off x="538293" y="1981200"/>
            <a:ext cx="5181600" cy="3880645"/>
          </a:xfrm>
        </p:spPr>
        <p:txBody>
          <a:bodyPr/>
          <a:lstStyle/>
          <a:p>
            <a:r>
              <a:rPr lang="nl-NL" dirty="0"/>
              <a:t>Transformatie van een industriegebied naar een gemengd woon-werkgebied met:</a:t>
            </a:r>
          </a:p>
          <a:p>
            <a:r>
              <a:rPr lang="nl-NL" dirty="0"/>
              <a:t>ca. 6.500 woningen;</a:t>
            </a:r>
          </a:p>
          <a:p>
            <a:r>
              <a:rPr lang="nl-NL" dirty="0"/>
              <a:t>Diverse scholen waaronder een middelbare school voor techniekonderwijs;</a:t>
            </a:r>
          </a:p>
          <a:p>
            <a:r>
              <a:rPr lang="nl-NL" dirty="0"/>
              <a:t>Sportvoorzieningen, een oeverpark en pocketparken;</a:t>
            </a:r>
          </a:p>
          <a:p>
            <a:r>
              <a:rPr lang="nl-NL" dirty="0"/>
              <a:t>Detailhandel, kantoren, bedrijvigheid etc.</a:t>
            </a:r>
          </a:p>
        </p:txBody>
      </p:sp>
      <p:sp>
        <p:nvSpPr>
          <p:cNvPr id="7" name="Titel 1">
            <a:extLst>
              <a:ext uri="{FF2B5EF4-FFF2-40B4-BE49-F238E27FC236}">
                <a16:creationId xmlns:a16="http://schemas.microsoft.com/office/drawing/2014/main" id="{1A103250-C4BE-4016-8E19-309C30DA5B31}"/>
              </a:ext>
            </a:extLst>
          </p:cNvPr>
          <p:cNvSpPr>
            <a:spLocks noGrp="1"/>
          </p:cNvSpPr>
          <p:nvPr>
            <p:ph type="title"/>
          </p:nvPr>
        </p:nvSpPr>
        <p:spPr>
          <a:xfrm>
            <a:off x="597072" y="990600"/>
            <a:ext cx="5181600" cy="897538"/>
          </a:xfrm>
        </p:spPr>
        <p:txBody>
          <a:bodyPr>
            <a:normAutofit fontScale="90000"/>
          </a:bodyPr>
          <a:lstStyle/>
          <a:p>
            <a:r>
              <a:rPr lang="nl-NL" dirty="0"/>
              <a:t>Hamerkwartier</a:t>
            </a:r>
          </a:p>
        </p:txBody>
      </p:sp>
      <p:pic>
        <p:nvPicPr>
          <p:cNvPr id="8" name="Afbeelding 7" descr="Luchtfoto Hamerkwartier">
            <a:extLst>
              <a:ext uri="{FF2B5EF4-FFF2-40B4-BE49-F238E27FC236}">
                <a16:creationId xmlns:a16="http://schemas.microsoft.com/office/drawing/2014/main" id="{8699D1FB-0411-6AF6-7C04-88444082EF40}"/>
              </a:ext>
            </a:extLst>
          </p:cNvPr>
          <p:cNvPicPr>
            <a:picLocks noChangeAspect="1"/>
          </p:cNvPicPr>
          <p:nvPr/>
        </p:nvPicPr>
        <p:blipFill>
          <a:blip r:embed="rId2"/>
          <a:stretch>
            <a:fillRect/>
          </a:stretch>
        </p:blipFill>
        <p:spPr>
          <a:xfrm>
            <a:off x="5587545" y="990600"/>
            <a:ext cx="6604455" cy="4608109"/>
          </a:xfrm>
          <a:prstGeom prst="rect">
            <a:avLst/>
          </a:prstGeom>
        </p:spPr>
      </p:pic>
    </p:spTree>
    <p:extLst>
      <p:ext uri="{BB962C8B-B14F-4D97-AF65-F5344CB8AC3E}">
        <p14:creationId xmlns:p14="http://schemas.microsoft.com/office/powerpoint/2010/main" val="4100544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0EC73-8085-10A8-D5B6-13E5802CCF84}"/>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3F5AA47E-65B7-FB0C-D528-6CBA38333336}"/>
              </a:ext>
            </a:extLst>
          </p:cNvPr>
          <p:cNvSpPr>
            <a:spLocks noGrp="1"/>
          </p:cNvSpPr>
          <p:nvPr>
            <p:ph sz="half" idx="1"/>
          </p:nvPr>
        </p:nvSpPr>
        <p:spPr>
          <a:xfrm>
            <a:off x="590633" y="1891041"/>
            <a:ext cx="5181600" cy="3880645"/>
          </a:xfrm>
        </p:spPr>
        <p:txBody>
          <a:bodyPr/>
          <a:lstStyle/>
          <a:p>
            <a:endParaRPr lang="nl-NL" dirty="0"/>
          </a:p>
          <a:p>
            <a:r>
              <a:rPr lang="nl-NL" dirty="0"/>
              <a:t>Hoofdregeling (bevat ook algemene regels die gelijk voor de hele gemeente gelden)</a:t>
            </a:r>
          </a:p>
          <a:p>
            <a:endParaRPr lang="nl-NL" dirty="0"/>
          </a:p>
          <a:p>
            <a:r>
              <a:rPr lang="nl-NL" dirty="0"/>
              <a:t>Puntje in het </a:t>
            </a:r>
            <a:r>
              <a:rPr lang="nl-NL" dirty="0" err="1"/>
              <a:t>IJmeer</a:t>
            </a:r>
            <a:endParaRPr lang="nl-NL" dirty="0"/>
          </a:p>
          <a:p>
            <a:endParaRPr lang="nl-NL" dirty="0"/>
          </a:p>
          <a:p>
            <a:r>
              <a:rPr lang="nl-NL" dirty="0"/>
              <a:t>Grote kaartenbak met gebruiksdoelen</a:t>
            </a:r>
          </a:p>
          <a:p>
            <a:endParaRPr lang="nl-NL" dirty="0"/>
          </a:p>
          <a:p>
            <a:r>
              <a:rPr lang="nl-NL" dirty="0" err="1"/>
              <a:t>Bruidschat</a:t>
            </a:r>
            <a:r>
              <a:rPr lang="nl-NL" dirty="0"/>
              <a:t> volledig verwerkt in de Hoofdregeling</a:t>
            </a:r>
          </a:p>
        </p:txBody>
      </p:sp>
      <p:sp>
        <p:nvSpPr>
          <p:cNvPr id="7" name="Titel 1">
            <a:extLst>
              <a:ext uri="{FF2B5EF4-FFF2-40B4-BE49-F238E27FC236}">
                <a16:creationId xmlns:a16="http://schemas.microsoft.com/office/drawing/2014/main" id="{B77EE2A8-A687-F270-CB93-1FAAE76B7BA1}"/>
              </a:ext>
            </a:extLst>
          </p:cNvPr>
          <p:cNvSpPr>
            <a:spLocks noGrp="1"/>
          </p:cNvSpPr>
          <p:nvPr>
            <p:ph type="title"/>
          </p:nvPr>
        </p:nvSpPr>
        <p:spPr>
          <a:xfrm>
            <a:off x="487606" y="887567"/>
            <a:ext cx="11418911" cy="897538"/>
          </a:xfrm>
        </p:spPr>
        <p:txBody>
          <a:bodyPr>
            <a:normAutofit fontScale="90000"/>
          </a:bodyPr>
          <a:lstStyle/>
          <a:p>
            <a:r>
              <a:rPr lang="nl-NL" dirty="0"/>
              <a:t>Omgevingsplan gemeente Amsterdam</a:t>
            </a:r>
          </a:p>
        </p:txBody>
      </p:sp>
      <p:pic>
        <p:nvPicPr>
          <p:cNvPr id="5" name="Afbeelding 4" descr="topografische kaart gemeente Amsterdam">
            <a:extLst>
              <a:ext uri="{FF2B5EF4-FFF2-40B4-BE49-F238E27FC236}">
                <a16:creationId xmlns:a16="http://schemas.microsoft.com/office/drawing/2014/main" id="{3BB1B501-BDAC-0EC1-8025-8C52E44033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031310"/>
            <a:ext cx="5276850" cy="3829050"/>
          </a:xfrm>
          <a:prstGeom prst="rect">
            <a:avLst/>
          </a:prstGeom>
        </p:spPr>
      </p:pic>
    </p:spTree>
    <p:extLst>
      <p:ext uri="{BB962C8B-B14F-4D97-AF65-F5344CB8AC3E}">
        <p14:creationId xmlns:p14="http://schemas.microsoft.com/office/powerpoint/2010/main" val="2704734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B306A-96E0-754B-EBC3-05E55960485E}"/>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66E5F607-8198-CFDA-4E88-371C6180D930}"/>
              </a:ext>
            </a:extLst>
          </p:cNvPr>
          <p:cNvSpPr>
            <a:spLocks noGrp="1"/>
          </p:cNvSpPr>
          <p:nvPr>
            <p:ph sz="half" idx="1"/>
          </p:nvPr>
        </p:nvSpPr>
        <p:spPr>
          <a:xfrm>
            <a:off x="590633" y="1891041"/>
            <a:ext cx="5181600" cy="3880645"/>
          </a:xfrm>
        </p:spPr>
        <p:txBody>
          <a:bodyPr/>
          <a:lstStyle/>
          <a:p>
            <a:r>
              <a:rPr lang="nl-NL" dirty="0"/>
              <a:t>Eerste planologische besluit, dus MER wordt hieraan gekoppeld. </a:t>
            </a:r>
          </a:p>
          <a:p>
            <a:endParaRPr lang="nl-NL" dirty="0"/>
          </a:p>
          <a:p>
            <a:r>
              <a:rPr lang="nl-NL" dirty="0"/>
              <a:t>Binnen deze wijziging worden 610 woningen, de middelbare school voor techniekonderwijs, een supermarkt en diverse bedrijven en kantoren mogelijk gemaakt.</a:t>
            </a:r>
          </a:p>
          <a:p>
            <a:endParaRPr lang="nl-NL" dirty="0"/>
          </a:p>
          <a:p>
            <a:r>
              <a:rPr lang="nl-NL" dirty="0"/>
              <a:t>Vaststelling voorzien in december 2026. </a:t>
            </a:r>
          </a:p>
        </p:txBody>
      </p:sp>
      <p:sp>
        <p:nvSpPr>
          <p:cNvPr id="7" name="Titel 1">
            <a:extLst>
              <a:ext uri="{FF2B5EF4-FFF2-40B4-BE49-F238E27FC236}">
                <a16:creationId xmlns:a16="http://schemas.microsoft.com/office/drawing/2014/main" id="{A9806823-00D9-0828-04D1-3DC0B55732BD}"/>
              </a:ext>
            </a:extLst>
          </p:cNvPr>
          <p:cNvSpPr>
            <a:spLocks noGrp="1"/>
          </p:cNvSpPr>
          <p:nvPr>
            <p:ph type="title"/>
          </p:nvPr>
        </p:nvSpPr>
        <p:spPr>
          <a:xfrm>
            <a:off x="487606" y="887567"/>
            <a:ext cx="11418911" cy="897538"/>
          </a:xfrm>
        </p:spPr>
        <p:txBody>
          <a:bodyPr>
            <a:normAutofit fontScale="90000"/>
          </a:bodyPr>
          <a:lstStyle/>
          <a:p>
            <a:r>
              <a:rPr lang="nl-NL" dirty="0"/>
              <a:t>Omgevingsplanwijziging Kromhout, 1</a:t>
            </a:r>
          </a:p>
        </p:txBody>
      </p:sp>
      <p:pic>
        <p:nvPicPr>
          <p:cNvPr id="5" name="Afbeelding 4" descr="Besluitgebied wijziging omgevingsplan Kromhout">
            <a:extLst>
              <a:ext uri="{FF2B5EF4-FFF2-40B4-BE49-F238E27FC236}">
                <a16:creationId xmlns:a16="http://schemas.microsoft.com/office/drawing/2014/main" id="{7E896F6C-848F-13BE-EEBA-6BBE8B2613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1269" y="2005012"/>
            <a:ext cx="3057525" cy="2847975"/>
          </a:xfrm>
          <a:prstGeom prst="rect">
            <a:avLst/>
          </a:prstGeom>
        </p:spPr>
      </p:pic>
    </p:spTree>
    <p:extLst>
      <p:ext uri="{BB962C8B-B14F-4D97-AF65-F5344CB8AC3E}">
        <p14:creationId xmlns:p14="http://schemas.microsoft.com/office/powerpoint/2010/main" val="4008711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BF261-CD82-578F-8FE2-D21799FD66DE}"/>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B735B551-E11E-E2A0-E9F1-3C6BF520C462}"/>
              </a:ext>
            </a:extLst>
          </p:cNvPr>
          <p:cNvSpPr>
            <a:spLocks noGrp="1"/>
          </p:cNvSpPr>
          <p:nvPr>
            <p:ph sz="half" idx="1"/>
          </p:nvPr>
        </p:nvSpPr>
        <p:spPr>
          <a:xfrm>
            <a:off x="3345192" y="2038708"/>
            <a:ext cx="5181600" cy="3880645"/>
          </a:xfrm>
        </p:spPr>
        <p:txBody>
          <a:bodyPr/>
          <a:lstStyle/>
          <a:p>
            <a:r>
              <a:rPr lang="nl-NL" dirty="0"/>
              <a:t>Wat was de basis?</a:t>
            </a:r>
          </a:p>
          <a:p>
            <a:endParaRPr lang="nl-NL" dirty="0"/>
          </a:p>
          <a:p>
            <a:r>
              <a:rPr lang="nl-NL" dirty="0"/>
              <a:t>Concept ontwerpbestemmingsplan</a:t>
            </a:r>
          </a:p>
          <a:p>
            <a:endParaRPr lang="nl-NL" dirty="0"/>
          </a:p>
          <a:p>
            <a:endParaRPr lang="nl-NL" dirty="0"/>
          </a:p>
          <a:p>
            <a:r>
              <a:rPr lang="nl-NL" dirty="0"/>
              <a:t>TAM-</a:t>
            </a:r>
            <a:r>
              <a:rPr lang="nl-NL" dirty="0" err="1"/>
              <a:t>omgevingsplan</a:t>
            </a:r>
            <a:endParaRPr lang="nl-NL" dirty="0"/>
          </a:p>
          <a:p>
            <a:endParaRPr lang="nl-NL" dirty="0"/>
          </a:p>
          <a:p>
            <a:endParaRPr lang="nl-NL" dirty="0"/>
          </a:p>
          <a:p>
            <a:endParaRPr lang="nl-NL" dirty="0"/>
          </a:p>
          <a:p>
            <a:r>
              <a:rPr lang="nl-NL" dirty="0"/>
              <a:t>Omgevingsplanwijziging</a:t>
            </a:r>
          </a:p>
        </p:txBody>
      </p:sp>
      <p:sp>
        <p:nvSpPr>
          <p:cNvPr id="7" name="Titel 1">
            <a:extLst>
              <a:ext uri="{FF2B5EF4-FFF2-40B4-BE49-F238E27FC236}">
                <a16:creationId xmlns:a16="http://schemas.microsoft.com/office/drawing/2014/main" id="{819DD8A1-89A4-EC09-5FA2-0B1169F12095}"/>
              </a:ext>
            </a:extLst>
          </p:cNvPr>
          <p:cNvSpPr>
            <a:spLocks noGrp="1"/>
          </p:cNvSpPr>
          <p:nvPr>
            <p:ph type="title"/>
          </p:nvPr>
        </p:nvSpPr>
        <p:spPr>
          <a:xfrm>
            <a:off x="487606" y="887567"/>
            <a:ext cx="11418911" cy="897538"/>
          </a:xfrm>
        </p:spPr>
        <p:txBody>
          <a:bodyPr>
            <a:normAutofit fontScale="90000"/>
          </a:bodyPr>
          <a:lstStyle/>
          <a:p>
            <a:r>
              <a:rPr lang="nl-NL" dirty="0"/>
              <a:t>Omgevingsplanwijziging Kromhout, 2</a:t>
            </a:r>
          </a:p>
        </p:txBody>
      </p:sp>
      <p:sp>
        <p:nvSpPr>
          <p:cNvPr id="2" name="Pijl: omlaag 1">
            <a:extLst>
              <a:ext uri="{FF2B5EF4-FFF2-40B4-BE49-F238E27FC236}">
                <a16:creationId xmlns:a16="http://schemas.microsoft.com/office/drawing/2014/main" id="{9992266B-F027-2D73-7805-1F36B3C2B1D3}"/>
              </a:ext>
            </a:extLst>
          </p:cNvPr>
          <p:cNvSpPr/>
          <p:nvPr/>
        </p:nvSpPr>
        <p:spPr>
          <a:xfrm>
            <a:off x="4361851" y="3208209"/>
            <a:ext cx="255578" cy="44158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Pijl: omlaag 5">
            <a:extLst>
              <a:ext uri="{FF2B5EF4-FFF2-40B4-BE49-F238E27FC236}">
                <a16:creationId xmlns:a16="http://schemas.microsoft.com/office/drawing/2014/main" id="{5E65E295-A33F-310B-29D1-6B8691C75D74}"/>
              </a:ext>
            </a:extLst>
          </p:cNvPr>
          <p:cNvSpPr/>
          <p:nvPr/>
        </p:nvSpPr>
        <p:spPr>
          <a:xfrm>
            <a:off x="4361851" y="4598500"/>
            <a:ext cx="255578" cy="44158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126478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827F0-2FE1-333C-EEBE-690B1D3CBE55}"/>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8D82C34A-2B79-D08E-5C58-D2B7D5A4A916}"/>
              </a:ext>
            </a:extLst>
          </p:cNvPr>
          <p:cNvSpPr>
            <a:spLocks noGrp="1"/>
          </p:cNvSpPr>
          <p:nvPr>
            <p:ph sz="half" idx="1"/>
          </p:nvPr>
        </p:nvSpPr>
        <p:spPr>
          <a:xfrm>
            <a:off x="487606" y="1998952"/>
            <a:ext cx="5181600" cy="3880645"/>
          </a:xfrm>
        </p:spPr>
        <p:txBody>
          <a:bodyPr/>
          <a:lstStyle/>
          <a:p>
            <a:r>
              <a:rPr lang="nl-NL" dirty="0"/>
              <a:t>Hoe zijn de gebruiksdoelen voor deze locaties bepaald?</a:t>
            </a:r>
          </a:p>
          <a:p>
            <a:endParaRPr lang="nl-NL" dirty="0"/>
          </a:p>
          <a:p>
            <a:r>
              <a:rPr lang="nl-NL" dirty="0"/>
              <a:t>Hoe wordt dit zichtbaar?</a:t>
            </a:r>
          </a:p>
          <a:p>
            <a:endParaRPr lang="nl-NL" dirty="0"/>
          </a:p>
          <a:p>
            <a:endParaRPr lang="nl-NL" dirty="0"/>
          </a:p>
        </p:txBody>
      </p:sp>
      <p:sp>
        <p:nvSpPr>
          <p:cNvPr id="7" name="Titel 1">
            <a:extLst>
              <a:ext uri="{FF2B5EF4-FFF2-40B4-BE49-F238E27FC236}">
                <a16:creationId xmlns:a16="http://schemas.microsoft.com/office/drawing/2014/main" id="{6FA8F59A-FFD9-27E7-8F31-25D733EE801C}"/>
              </a:ext>
            </a:extLst>
          </p:cNvPr>
          <p:cNvSpPr>
            <a:spLocks noGrp="1"/>
          </p:cNvSpPr>
          <p:nvPr>
            <p:ph type="title"/>
          </p:nvPr>
        </p:nvSpPr>
        <p:spPr>
          <a:xfrm>
            <a:off x="487606" y="887567"/>
            <a:ext cx="11418911" cy="897538"/>
          </a:xfrm>
        </p:spPr>
        <p:txBody>
          <a:bodyPr>
            <a:normAutofit fontScale="90000"/>
          </a:bodyPr>
          <a:lstStyle/>
          <a:p>
            <a:r>
              <a:rPr lang="nl-NL" dirty="0"/>
              <a:t>Toekennen gebruiksdoelen</a:t>
            </a:r>
          </a:p>
        </p:txBody>
      </p:sp>
      <p:pic>
        <p:nvPicPr>
          <p:cNvPr id="5" name="Afbeelding 4" descr="Afbeelding met gebruiksdoel Bedrijf.">
            <a:extLst>
              <a:ext uri="{FF2B5EF4-FFF2-40B4-BE49-F238E27FC236}">
                <a16:creationId xmlns:a16="http://schemas.microsoft.com/office/drawing/2014/main" id="{48597EA2-7C6C-1F22-B641-57E2E6FFAB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8817" y="2531094"/>
            <a:ext cx="8267700" cy="3562350"/>
          </a:xfrm>
          <a:prstGeom prst="rect">
            <a:avLst/>
          </a:prstGeom>
        </p:spPr>
      </p:pic>
    </p:spTree>
    <p:extLst>
      <p:ext uri="{BB962C8B-B14F-4D97-AF65-F5344CB8AC3E}">
        <p14:creationId xmlns:p14="http://schemas.microsoft.com/office/powerpoint/2010/main" val="3027255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D1C0A-F8E8-5A85-1AD0-57207C31FB00}"/>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330E25E8-1989-6A3F-EC2C-C28B5FB5BE36}"/>
              </a:ext>
            </a:extLst>
          </p:cNvPr>
          <p:cNvSpPr>
            <a:spLocks noGrp="1"/>
          </p:cNvSpPr>
          <p:nvPr>
            <p:ph sz="half" idx="1"/>
          </p:nvPr>
        </p:nvSpPr>
        <p:spPr>
          <a:xfrm>
            <a:off x="487606" y="1998952"/>
            <a:ext cx="5181600" cy="3880645"/>
          </a:xfrm>
        </p:spPr>
        <p:txBody>
          <a:bodyPr/>
          <a:lstStyle/>
          <a:p>
            <a:endParaRPr lang="nl-NL" dirty="0"/>
          </a:p>
          <a:p>
            <a:endParaRPr lang="nl-NL" dirty="0"/>
          </a:p>
        </p:txBody>
      </p:sp>
      <p:sp>
        <p:nvSpPr>
          <p:cNvPr id="7" name="Titel 1">
            <a:extLst>
              <a:ext uri="{FF2B5EF4-FFF2-40B4-BE49-F238E27FC236}">
                <a16:creationId xmlns:a16="http://schemas.microsoft.com/office/drawing/2014/main" id="{2A3D760E-9F28-9722-4889-6861E0826003}"/>
              </a:ext>
            </a:extLst>
          </p:cNvPr>
          <p:cNvSpPr>
            <a:spLocks noGrp="1"/>
          </p:cNvSpPr>
          <p:nvPr>
            <p:ph type="title"/>
          </p:nvPr>
        </p:nvSpPr>
        <p:spPr>
          <a:xfrm>
            <a:off x="487606" y="887567"/>
            <a:ext cx="11418911" cy="897538"/>
          </a:xfrm>
        </p:spPr>
        <p:txBody>
          <a:bodyPr>
            <a:normAutofit fontScale="90000"/>
          </a:bodyPr>
          <a:lstStyle/>
          <a:p>
            <a:r>
              <a:rPr lang="nl-NL" dirty="0"/>
              <a:t>Toekennen gebruiksdoelen, 2</a:t>
            </a:r>
          </a:p>
        </p:txBody>
      </p:sp>
      <p:pic>
        <p:nvPicPr>
          <p:cNvPr id="4" name="Afbeelding 3" descr="Afbeelding met gebruiksdoelen consumentgerichte dienstverlening, culturele voorzieningen en sportvoorzieningen. ">
            <a:extLst>
              <a:ext uri="{FF2B5EF4-FFF2-40B4-BE49-F238E27FC236}">
                <a16:creationId xmlns:a16="http://schemas.microsoft.com/office/drawing/2014/main" id="{FCBF66A6-643A-086B-0ED9-848BE55D40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9767" y="2322358"/>
            <a:ext cx="8201025" cy="3648075"/>
          </a:xfrm>
          <a:prstGeom prst="rect">
            <a:avLst/>
          </a:prstGeom>
        </p:spPr>
      </p:pic>
    </p:spTree>
    <p:extLst>
      <p:ext uri="{BB962C8B-B14F-4D97-AF65-F5344CB8AC3E}">
        <p14:creationId xmlns:p14="http://schemas.microsoft.com/office/powerpoint/2010/main" val="25580145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57710-F025-D6EC-8648-5D8F26616341}"/>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C70B8228-6F1F-B9BC-97D6-EA79910503CF}"/>
              </a:ext>
            </a:extLst>
          </p:cNvPr>
          <p:cNvSpPr>
            <a:spLocks noGrp="1"/>
          </p:cNvSpPr>
          <p:nvPr>
            <p:ph sz="half" idx="1"/>
          </p:nvPr>
        </p:nvSpPr>
        <p:spPr>
          <a:xfrm>
            <a:off x="487606" y="1998952"/>
            <a:ext cx="5181600" cy="3880645"/>
          </a:xfrm>
        </p:spPr>
        <p:txBody>
          <a:bodyPr/>
          <a:lstStyle/>
          <a:p>
            <a:endParaRPr lang="nl-NL" dirty="0"/>
          </a:p>
          <a:p>
            <a:endParaRPr lang="nl-NL" dirty="0"/>
          </a:p>
        </p:txBody>
      </p:sp>
      <p:sp>
        <p:nvSpPr>
          <p:cNvPr id="7" name="Titel 1">
            <a:extLst>
              <a:ext uri="{FF2B5EF4-FFF2-40B4-BE49-F238E27FC236}">
                <a16:creationId xmlns:a16="http://schemas.microsoft.com/office/drawing/2014/main" id="{EA1B4BFA-E02F-7A30-0F29-6BDC390118FC}"/>
              </a:ext>
            </a:extLst>
          </p:cNvPr>
          <p:cNvSpPr>
            <a:spLocks noGrp="1"/>
          </p:cNvSpPr>
          <p:nvPr>
            <p:ph type="title"/>
          </p:nvPr>
        </p:nvSpPr>
        <p:spPr>
          <a:xfrm>
            <a:off x="487606" y="1541716"/>
            <a:ext cx="11418911" cy="897538"/>
          </a:xfrm>
        </p:spPr>
        <p:txBody>
          <a:bodyPr>
            <a:normAutofit fontScale="90000"/>
          </a:bodyPr>
          <a:lstStyle/>
          <a:p>
            <a:r>
              <a:rPr lang="nl-NL" dirty="0"/>
              <a:t>Toegekende gebruiksdoelen op regels op de kaart</a:t>
            </a:r>
          </a:p>
        </p:txBody>
      </p:sp>
      <p:pic>
        <p:nvPicPr>
          <p:cNvPr id="5" name="Afbeelding 4" descr="Afbeelding Regels op de kaart, weergave toegekende gebruiksdoelen. ">
            <a:extLst>
              <a:ext uri="{FF2B5EF4-FFF2-40B4-BE49-F238E27FC236}">
                <a16:creationId xmlns:a16="http://schemas.microsoft.com/office/drawing/2014/main" id="{E6C52C32-EF0E-48D7-E64B-E8C5A7AACC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7435" y="1638706"/>
            <a:ext cx="6896255" cy="4727744"/>
          </a:xfrm>
          <a:prstGeom prst="rect">
            <a:avLst/>
          </a:prstGeom>
        </p:spPr>
      </p:pic>
    </p:spTree>
    <p:extLst>
      <p:ext uri="{BB962C8B-B14F-4D97-AF65-F5344CB8AC3E}">
        <p14:creationId xmlns:p14="http://schemas.microsoft.com/office/powerpoint/2010/main" val="3342702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8F867-C6F5-7E26-B115-81324B7B8085}"/>
            </a:ext>
          </a:extLst>
        </p:cNvPr>
        <p:cNvGrpSpPr/>
        <p:nvPr/>
      </p:nvGrpSpPr>
      <p:grpSpPr>
        <a:xfrm>
          <a:off x="0" y="0"/>
          <a:ext cx="0" cy="0"/>
          <a:chOff x="0" y="0"/>
          <a:chExt cx="0" cy="0"/>
        </a:xfrm>
      </p:grpSpPr>
      <p:sp>
        <p:nvSpPr>
          <p:cNvPr id="7" name="Titel 1">
            <a:extLst>
              <a:ext uri="{FF2B5EF4-FFF2-40B4-BE49-F238E27FC236}">
                <a16:creationId xmlns:a16="http://schemas.microsoft.com/office/drawing/2014/main" id="{29317037-BBC3-25A0-4543-D7C8AEFA3990}"/>
              </a:ext>
            </a:extLst>
          </p:cNvPr>
          <p:cNvSpPr>
            <a:spLocks noGrp="1"/>
          </p:cNvSpPr>
          <p:nvPr>
            <p:ph type="title"/>
          </p:nvPr>
        </p:nvSpPr>
        <p:spPr>
          <a:xfrm>
            <a:off x="487606" y="887567"/>
            <a:ext cx="11418911" cy="897538"/>
          </a:xfrm>
        </p:spPr>
        <p:txBody>
          <a:bodyPr>
            <a:normAutofit fontScale="90000"/>
          </a:bodyPr>
          <a:lstStyle/>
          <a:p>
            <a:r>
              <a:rPr lang="nl-NL" dirty="0"/>
              <a:t>Procedurestappen in RX Base</a:t>
            </a:r>
          </a:p>
        </p:txBody>
      </p:sp>
      <p:pic>
        <p:nvPicPr>
          <p:cNvPr id="9" name="Tijdelijke aanduiding voor inhoud 8" descr="Wijziging omgevingsplan Kromhout&#10;&#10;(Concept besluit)&#10;Kennisgeving voornemen&#10;Ontwerp besluit&#10;Kennisgeving ontwerp&#10;Definitief besluit&#10;Kennisgeving definitief">
            <a:extLst>
              <a:ext uri="{FF2B5EF4-FFF2-40B4-BE49-F238E27FC236}">
                <a16:creationId xmlns:a16="http://schemas.microsoft.com/office/drawing/2014/main" id="{69F35CDB-9C1A-9AF1-28EE-200A4F56D0D6}"/>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190303" y="2043623"/>
            <a:ext cx="3811393" cy="4200878"/>
          </a:xfrm>
          <a:prstGeom prst="rect">
            <a:avLst/>
          </a:prstGeom>
        </p:spPr>
      </p:pic>
      <p:sp>
        <p:nvSpPr>
          <p:cNvPr id="11" name="Vierkante haak rechts 10">
            <a:extLst>
              <a:ext uri="{FF2B5EF4-FFF2-40B4-BE49-F238E27FC236}">
                <a16:creationId xmlns:a16="http://schemas.microsoft.com/office/drawing/2014/main" id="{70AD0072-65F4-F2F9-F53B-D5AB3CA18D76}"/>
              </a:ext>
            </a:extLst>
          </p:cNvPr>
          <p:cNvSpPr/>
          <p:nvPr/>
        </p:nvSpPr>
        <p:spPr>
          <a:xfrm>
            <a:off x="5719256" y="2862466"/>
            <a:ext cx="45719" cy="405949"/>
          </a:xfrm>
          <a:prstGeom prst="rightBracket">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a:p>
        </p:txBody>
      </p:sp>
      <p:sp>
        <p:nvSpPr>
          <p:cNvPr id="13" name="Vierkante haak rechts 12">
            <a:extLst>
              <a:ext uri="{FF2B5EF4-FFF2-40B4-BE49-F238E27FC236}">
                <a16:creationId xmlns:a16="http://schemas.microsoft.com/office/drawing/2014/main" id="{7B15DCBD-0B42-2F85-ABA3-3F1E41D17379}"/>
              </a:ext>
            </a:extLst>
          </p:cNvPr>
          <p:cNvSpPr/>
          <p:nvPr/>
        </p:nvSpPr>
        <p:spPr>
          <a:xfrm rot="10800000">
            <a:off x="4332489" y="2861516"/>
            <a:ext cx="45719" cy="405949"/>
          </a:xfrm>
          <a:prstGeom prst="rightBracket">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a:p>
        </p:txBody>
      </p:sp>
    </p:spTree>
    <p:extLst>
      <p:ext uri="{BB962C8B-B14F-4D97-AF65-F5344CB8AC3E}">
        <p14:creationId xmlns:p14="http://schemas.microsoft.com/office/powerpoint/2010/main" val="1076329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78E7BC99-A608-784D-5DDF-2A7BA27CD1F8}"/>
              </a:ext>
            </a:extLst>
          </p:cNvPr>
          <p:cNvSpPr>
            <a:spLocks noGrp="1"/>
          </p:cNvSpPr>
          <p:nvPr>
            <p:ph sz="half" idx="1"/>
          </p:nvPr>
        </p:nvSpPr>
        <p:spPr>
          <a:xfrm>
            <a:off x="597072" y="1981200"/>
            <a:ext cx="9580598" cy="3880645"/>
          </a:xfrm>
        </p:spPr>
        <p:txBody>
          <a:bodyPr/>
          <a:lstStyle/>
          <a:p>
            <a:endParaRPr lang="nl-NL" dirty="0"/>
          </a:p>
          <a:p>
            <a:endParaRPr lang="nl-NL" dirty="0"/>
          </a:p>
          <a:p>
            <a:r>
              <a:rPr lang="nl-NL" dirty="0"/>
              <a:t>1. Kennisgeving tot voornemen moet al via </a:t>
            </a:r>
            <a:r>
              <a:rPr lang="nl-NL" dirty="0" err="1"/>
              <a:t>Rx</a:t>
            </a:r>
            <a:r>
              <a:rPr lang="nl-NL" dirty="0"/>
              <a:t> Base;</a:t>
            </a:r>
          </a:p>
          <a:p>
            <a:r>
              <a:rPr lang="nl-NL" dirty="0"/>
              <a:t>2. Opstellen ontwerpbesluit; </a:t>
            </a:r>
          </a:p>
          <a:p>
            <a:r>
              <a:rPr lang="nl-NL" dirty="0">
                <a:sym typeface="Wingdings" panose="05000000000000000000" pitchFamily="2" charset="2"/>
              </a:rPr>
              <a:t>3. Ontwerpbesluit publiceren Gaat via RX Base;</a:t>
            </a:r>
          </a:p>
          <a:p>
            <a:r>
              <a:rPr lang="nl-NL" dirty="0">
                <a:sym typeface="Wingdings" panose="05000000000000000000" pitchFamily="2" charset="2"/>
              </a:rPr>
              <a:t>4. Dan de kennisgeving van het ontwerp publiceren  Gaat ook via RX Base;</a:t>
            </a:r>
          </a:p>
          <a:p>
            <a:endParaRPr lang="nl-NL" dirty="0">
              <a:sym typeface="Wingdings" panose="05000000000000000000" pitchFamily="2" charset="2"/>
            </a:endParaRPr>
          </a:p>
          <a:p>
            <a:r>
              <a:rPr lang="nl-NL" dirty="0">
                <a:sym typeface="Wingdings" panose="05000000000000000000" pitchFamily="2" charset="2"/>
              </a:rPr>
              <a:t>Daarna ligt het plan pas formeel ter inzage!</a:t>
            </a:r>
            <a:endParaRPr lang="nl-NL" dirty="0"/>
          </a:p>
          <a:p>
            <a:endParaRPr lang="nl-NL" dirty="0"/>
          </a:p>
        </p:txBody>
      </p:sp>
      <p:sp>
        <p:nvSpPr>
          <p:cNvPr id="4" name="Titel 3">
            <a:extLst>
              <a:ext uri="{FF2B5EF4-FFF2-40B4-BE49-F238E27FC236}">
                <a16:creationId xmlns:a16="http://schemas.microsoft.com/office/drawing/2014/main" id="{B2411A9D-FA56-253F-9EFB-336C81936D9E}"/>
              </a:ext>
            </a:extLst>
          </p:cNvPr>
          <p:cNvSpPr>
            <a:spLocks noGrp="1"/>
          </p:cNvSpPr>
          <p:nvPr>
            <p:ph type="title"/>
          </p:nvPr>
        </p:nvSpPr>
        <p:spPr>
          <a:xfrm>
            <a:off x="597071" y="990600"/>
            <a:ext cx="9949765" cy="897538"/>
          </a:xfrm>
        </p:spPr>
        <p:txBody>
          <a:bodyPr>
            <a:normAutofit fontScale="90000"/>
          </a:bodyPr>
          <a:lstStyle/>
          <a:p>
            <a:r>
              <a:rPr lang="nl-NL" dirty="0"/>
              <a:t>Als ontwerp ter inzage</a:t>
            </a:r>
          </a:p>
        </p:txBody>
      </p:sp>
      <p:sp>
        <p:nvSpPr>
          <p:cNvPr id="16" name="Gedachtewolkje: wolk 15">
            <a:extLst>
              <a:ext uri="{FF2B5EF4-FFF2-40B4-BE49-F238E27FC236}">
                <a16:creationId xmlns:a16="http://schemas.microsoft.com/office/drawing/2014/main" id="{4C3C190F-96E2-8E48-7372-8CA9E5C3771D}"/>
              </a:ext>
            </a:extLst>
          </p:cNvPr>
          <p:cNvSpPr/>
          <p:nvPr/>
        </p:nvSpPr>
        <p:spPr>
          <a:xfrm>
            <a:off x="6179298" y="1981200"/>
            <a:ext cx="4787821" cy="1841106"/>
          </a:xfrm>
          <a:prstGeom prst="cloudCallout">
            <a:avLst>
              <a:gd name="adj1" fmla="val -106121"/>
              <a:gd name="adj2" fmla="val 28525"/>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Tekstvak 16">
            <a:extLst>
              <a:ext uri="{FF2B5EF4-FFF2-40B4-BE49-F238E27FC236}">
                <a16:creationId xmlns:a16="http://schemas.microsoft.com/office/drawing/2014/main" id="{C941EBF9-8A99-3103-775B-93F267609681}"/>
              </a:ext>
            </a:extLst>
          </p:cNvPr>
          <p:cNvSpPr txBox="1"/>
          <p:nvPr/>
        </p:nvSpPr>
        <p:spPr>
          <a:xfrm>
            <a:off x="7366315" y="2307743"/>
            <a:ext cx="2731841" cy="1200329"/>
          </a:xfrm>
          <a:prstGeom prst="rect">
            <a:avLst/>
          </a:prstGeom>
          <a:noFill/>
        </p:spPr>
        <p:txBody>
          <a:bodyPr wrap="square" rtlCol="0">
            <a:spAutoFit/>
          </a:bodyPr>
          <a:lstStyle/>
          <a:p>
            <a:r>
              <a:rPr lang="nl-NL" dirty="0"/>
              <a:t>Dit is het moment waarop je naar B&amp;W gaat voor vrijgave van het ontwerpbesluit!</a:t>
            </a:r>
          </a:p>
        </p:txBody>
      </p:sp>
    </p:spTree>
    <p:extLst>
      <p:ext uri="{BB962C8B-B14F-4D97-AF65-F5344CB8AC3E}">
        <p14:creationId xmlns:p14="http://schemas.microsoft.com/office/powerpoint/2010/main" val="22833848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CFC9ACF3-3B1A-297E-D073-1044FF5B0F27}"/>
              </a:ext>
            </a:extLst>
          </p:cNvPr>
          <p:cNvSpPr>
            <a:spLocks noGrp="1"/>
          </p:cNvSpPr>
          <p:nvPr>
            <p:ph type="title"/>
          </p:nvPr>
        </p:nvSpPr>
        <p:spPr>
          <a:xfrm>
            <a:off x="597072" y="990600"/>
            <a:ext cx="10926640" cy="897538"/>
          </a:xfrm>
        </p:spPr>
        <p:txBody>
          <a:bodyPr>
            <a:normAutofit fontScale="90000"/>
          </a:bodyPr>
          <a:lstStyle/>
          <a:p>
            <a:r>
              <a:rPr lang="nl-NL" dirty="0"/>
              <a:t>Als ontwerp ter inzage 2</a:t>
            </a:r>
          </a:p>
        </p:txBody>
      </p:sp>
      <p:pic>
        <p:nvPicPr>
          <p:cNvPr id="6" name="Afbeelding 5" descr="Afbeelding uit software RX Base met volgorde van aanlevering ontwerpbesluit en kennisgeving ontwerpbesluit.">
            <a:extLst>
              <a:ext uri="{FF2B5EF4-FFF2-40B4-BE49-F238E27FC236}">
                <a16:creationId xmlns:a16="http://schemas.microsoft.com/office/drawing/2014/main" id="{FFA5AC28-579F-C701-E5A0-34F6A28D37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2506" y="1888138"/>
            <a:ext cx="10037576" cy="4394672"/>
          </a:xfrm>
          <a:prstGeom prst="rect">
            <a:avLst/>
          </a:prstGeom>
        </p:spPr>
      </p:pic>
      <p:sp>
        <p:nvSpPr>
          <p:cNvPr id="7" name="Rechthoek 6">
            <a:extLst>
              <a:ext uri="{FF2B5EF4-FFF2-40B4-BE49-F238E27FC236}">
                <a16:creationId xmlns:a16="http://schemas.microsoft.com/office/drawing/2014/main" id="{F1FFC45C-BCDE-907D-2D3D-77B2E344B234}"/>
              </a:ext>
            </a:extLst>
          </p:cNvPr>
          <p:cNvSpPr/>
          <p:nvPr/>
        </p:nvSpPr>
        <p:spPr>
          <a:xfrm>
            <a:off x="4384576" y="2601212"/>
            <a:ext cx="1056388" cy="18446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Ovaal 7">
            <a:extLst>
              <a:ext uri="{FF2B5EF4-FFF2-40B4-BE49-F238E27FC236}">
                <a16:creationId xmlns:a16="http://schemas.microsoft.com/office/drawing/2014/main" id="{40C18195-AA92-3736-0F01-064E527BA6E7}"/>
              </a:ext>
            </a:extLst>
          </p:cNvPr>
          <p:cNvSpPr/>
          <p:nvPr/>
        </p:nvSpPr>
        <p:spPr>
          <a:xfrm>
            <a:off x="1158619" y="3992691"/>
            <a:ext cx="3072611" cy="229011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0612B1B3-3DC6-8901-DDEF-24067E0965E8}"/>
              </a:ext>
            </a:extLst>
          </p:cNvPr>
          <p:cNvSpPr txBox="1"/>
          <p:nvPr/>
        </p:nvSpPr>
        <p:spPr>
          <a:xfrm>
            <a:off x="3515612" y="4748065"/>
            <a:ext cx="301686" cy="369332"/>
          </a:xfrm>
          <a:prstGeom prst="rect">
            <a:avLst/>
          </a:prstGeom>
          <a:noFill/>
        </p:spPr>
        <p:txBody>
          <a:bodyPr wrap="none" rtlCol="0">
            <a:spAutoFit/>
          </a:bodyPr>
          <a:lstStyle/>
          <a:p>
            <a:r>
              <a:rPr lang="nl-NL" dirty="0">
                <a:solidFill>
                  <a:srgbClr val="FF0000"/>
                </a:solidFill>
              </a:rPr>
              <a:t>1</a:t>
            </a:r>
          </a:p>
        </p:txBody>
      </p:sp>
      <p:sp>
        <p:nvSpPr>
          <p:cNvPr id="10" name="Ovaal 9">
            <a:extLst>
              <a:ext uri="{FF2B5EF4-FFF2-40B4-BE49-F238E27FC236}">
                <a16:creationId xmlns:a16="http://schemas.microsoft.com/office/drawing/2014/main" id="{59B6BE3A-22F7-F0DE-8987-DCFC02520A20}"/>
              </a:ext>
            </a:extLst>
          </p:cNvPr>
          <p:cNvSpPr/>
          <p:nvPr/>
        </p:nvSpPr>
        <p:spPr>
          <a:xfrm>
            <a:off x="1272209" y="2271801"/>
            <a:ext cx="2805674" cy="1720890"/>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43F15EEA-75DA-E277-8417-30ABE798101F}"/>
              </a:ext>
            </a:extLst>
          </p:cNvPr>
          <p:cNvSpPr txBox="1"/>
          <p:nvPr/>
        </p:nvSpPr>
        <p:spPr>
          <a:xfrm>
            <a:off x="3566728" y="2930624"/>
            <a:ext cx="301686" cy="369332"/>
          </a:xfrm>
          <a:prstGeom prst="rect">
            <a:avLst/>
          </a:prstGeom>
          <a:noFill/>
        </p:spPr>
        <p:txBody>
          <a:bodyPr wrap="none" rtlCol="0">
            <a:spAutoFit/>
          </a:bodyPr>
          <a:lstStyle/>
          <a:p>
            <a:r>
              <a:rPr lang="nl-NL" dirty="0">
                <a:solidFill>
                  <a:srgbClr val="00B050"/>
                </a:solidFill>
              </a:rPr>
              <a:t>2</a:t>
            </a:r>
          </a:p>
        </p:txBody>
      </p:sp>
    </p:spTree>
    <p:extLst>
      <p:ext uri="{BB962C8B-B14F-4D97-AF65-F5344CB8AC3E}">
        <p14:creationId xmlns:p14="http://schemas.microsoft.com/office/powerpoint/2010/main" val="2065888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E371A0DB-4B20-7B5A-5418-DA492B678E47}"/>
              </a:ext>
            </a:extLst>
          </p:cNvPr>
          <p:cNvSpPr>
            <a:spLocks noGrp="1"/>
          </p:cNvSpPr>
          <p:nvPr>
            <p:ph sz="half" idx="1"/>
          </p:nvPr>
        </p:nvSpPr>
        <p:spPr/>
        <p:txBody>
          <a:bodyPr/>
          <a:lstStyle/>
          <a:p>
            <a:r>
              <a:rPr lang="nl-NL" dirty="0"/>
              <a:t>LET OP: </a:t>
            </a:r>
          </a:p>
          <a:p>
            <a:endParaRPr lang="nl-NL" dirty="0"/>
          </a:p>
          <a:p>
            <a:r>
              <a:rPr lang="nl-NL" dirty="0"/>
              <a:t>Op grond van Bekendmakingswet moet het plan zowel elektronisch ter </a:t>
            </a:r>
            <a:r>
              <a:rPr lang="nl-NL"/>
              <a:t>inzage (= regels </a:t>
            </a:r>
            <a:r>
              <a:rPr lang="nl-NL" dirty="0"/>
              <a:t>op de kaart) als ook op een aangewezen locatie ter inzage.</a:t>
            </a:r>
          </a:p>
          <a:p>
            <a:endParaRPr lang="nl-NL" dirty="0"/>
          </a:p>
          <a:p>
            <a:r>
              <a:rPr lang="nl-NL" dirty="0"/>
              <a:t>Voor Amsterdam geldt dat ALLE stukken behorende bij het wijzigingsbesluit óók op open.amsterdam.nl beschikbaar moeten zijn. </a:t>
            </a:r>
          </a:p>
          <a:p>
            <a:r>
              <a:rPr lang="nl-NL" b="1" dirty="0"/>
              <a:t>EN</a:t>
            </a:r>
          </a:p>
          <a:p>
            <a:r>
              <a:rPr lang="nl-NL" dirty="0"/>
              <a:t>De stukken moeten ook op papier ter inzage op het stadskantoor</a:t>
            </a:r>
          </a:p>
        </p:txBody>
      </p:sp>
      <p:sp>
        <p:nvSpPr>
          <p:cNvPr id="4" name="Titel 3">
            <a:extLst>
              <a:ext uri="{FF2B5EF4-FFF2-40B4-BE49-F238E27FC236}">
                <a16:creationId xmlns:a16="http://schemas.microsoft.com/office/drawing/2014/main" id="{93839192-BA91-7105-0697-43E8D1D62E85}"/>
              </a:ext>
            </a:extLst>
          </p:cNvPr>
          <p:cNvSpPr>
            <a:spLocks noGrp="1"/>
          </p:cNvSpPr>
          <p:nvPr>
            <p:ph type="title"/>
          </p:nvPr>
        </p:nvSpPr>
        <p:spPr>
          <a:xfrm>
            <a:off x="597071" y="990600"/>
            <a:ext cx="11250371" cy="897538"/>
          </a:xfrm>
        </p:spPr>
        <p:txBody>
          <a:bodyPr>
            <a:normAutofit fontScale="90000"/>
          </a:bodyPr>
          <a:lstStyle/>
          <a:p>
            <a:r>
              <a:rPr lang="nl-NL" dirty="0"/>
              <a:t>Terinzagelegging elektronisch en fysiek</a:t>
            </a:r>
          </a:p>
        </p:txBody>
      </p:sp>
      <p:pic>
        <p:nvPicPr>
          <p:cNvPr id="6" name="Afbeelding 5" descr="Afbeelding Open.amsterdam.nl&#10;">
            <a:extLst>
              <a:ext uri="{FF2B5EF4-FFF2-40B4-BE49-F238E27FC236}">
                <a16:creationId xmlns:a16="http://schemas.microsoft.com/office/drawing/2014/main" id="{23F9666E-DDD0-56A6-0C44-26D069050E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1888138"/>
            <a:ext cx="5477712" cy="4189445"/>
          </a:xfrm>
          <a:prstGeom prst="rect">
            <a:avLst/>
          </a:prstGeom>
        </p:spPr>
      </p:pic>
    </p:spTree>
    <p:extLst>
      <p:ext uri="{BB962C8B-B14F-4D97-AF65-F5344CB8AC3E}">
        <p14:creationId xmlns:p14="http://schemas.microsoft.com/office/powerpoint/2010/main" val="12169472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EDF40CF1-A876-EED3-F39F-7C5AF7CA0340}"/>
              </a:ext>
            </a:extLst>
          </p:cNvPr>
          <p:cNvSpPr>
            <a:spLocks noGrp="1"/>
          </p:cNvSpPr>
          <p:nvPr>
            <p:ph sz="half" idx="1"/>
          </p:nvPr>
        </p:nvSpPr>
        <p:spPr>
          <a:xfrm>
            <a:off x="597072" y="2304945"/>
            <a:ext cx="5181600" cy="3880645"/>
          </a:xfrm>
        </p:spPr>
        <p:txBody>
          <a:bodyPr/>
          <a:lstStyle/>
          <a:p>
            <a:r>
              <a:rPr lang="nl-NL" sz="3200" dirty="0"/>
              <a:t>Regieteam</a:t>
            </a:r>
          </a:p>
          <a:p>
            <a:r>
              <a:rPr lang="nl-NL" dirty="0"/>
              <a:t>Hier meld je dat je een wijziging van het </a:t>
            </a:r>
            <a:r>
              <a:rPr lang="nl-NL" dirty="0" err="1"/>
              <a:t>omgevingsplan</a:t>
            </a:r>
            <a:r>
              <a:rPr lang="nl-NL" dirty="0"/>
              <a:t> wil gaan opstarten.</a:t>
            </a:r>
          </a:p>
          <a:p>
            <a:r>
              <a:rPr lang="nl-NL" dirty="0"/>
              <a:t>Zij zorgen dat je een procedure kunt gaan aanmaken in RX Base. </a:t>
            </a:r>
          </a:p>
          <a:p>
            <a:endParaRPr lang="nl-NL" dirty="0"/>
          </a:p>
          <a:p>
            <a:r>
              <a:rPr lang="nl-NL" sz="3200" dirty="0"/>
              <a:t>Beheerteam</a:t>
            </a:r>
          </a:p>
          <a:p>
            <a:r>
              <a:rPr lang="nl-NL" dirty="0"/>
              <a:t>Hier ga je naartoe als je een extra regel in het </a:t>
            </a:r>
            <a:r>
              <a:rPr lang="nl-NL" dirty="0" err="1"/>
              <a:t>omgevingsplan</a:t>
            </a:r>
            <a:r>
              <a:rPr lang="nl-NL" dirty="0"/>
              <a:t> nodig hebt, die nog niet in de Hoofdregeling aanwezig is. </a:t>
            </a:r>
          </a:p>
        </p:txBody>
      </p:sp>
      <p:pic>
        <p:nvPicPr>
          <p:cNvPr id="6" name="Tijdelijke aanduiding voor afbeelding 5" descr="Afbeelding regie&#10;">
            <a:extLst>
              <a:ext uri="{FF2B5EF4-FFF2-40B4-BE49-F238E27FC236}">
                <a16:creationId xmlns:a16="http://schemas.microsoft.com/office/drawing/2014/main" id="{76C588B2-74A6-F9D7-D084-9522235DD65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74" r="274"/>
          <a:stretch>
            <a:fillRect/>
          </a:stretch>
        </p:blipFill>
        <p:spPr>
          <a:xfrm>
            <a:off x="6385837" y="1065921"/>
            <a:ext cx="5268503" cy="5296907"/>
          </a:xfrm>
          <a:prstGeom prst="rect">
            <a:avLst/>
          </a:prstGeom>
        </p:spPr>
      </p:pic>
      <p:sp>
        <p:nvSpPr>
          <p:cNvPr id="4" name="Titel 3">
            <a:extLst>
              <a:ext uri="{FF2B5EF4-FFF2-40B4-BE49-F238E27FC236}">
                <a16:creationId xmlns:a16="http://schemas.microsoft.com/office/drawing/2014/main" id="{AB5AC750-FD1B-59A7-5920-A7A2447B4D36}"/>
              </a:ext>
            </a:extLst>
          </p:cNvPr>
          <p:cNvSpPr>
            <a:spLocks noGrp="1"/>
          </p:cNvSpPr>
          <p:nvPr>
            <p:ph type="title"/>
          </p:nvPr>
        </p:nvSpPr>
        <p:spPr>
          <a:xfrm>
            <a:off x="597072" y="1410899"/>
            <a:ext cx="11134618" cy="897538"/>
          </a:xfrm>
        </p:spPr>
        <p:txBody>
          <a:bodyPr>
            <a:normAutofit fontScale="90000"/>
          </a:bodyPr>
          <a:lstStyle/>
          <a:p>
            <a:r>
              <a:rPr lang="nl-NL" dirty="0"/>
              <a:t>Wat is er nog meer nodig om te komen tot een ontwerpwijziging?</a:t>
            </a:r>
          </a:p>
        </p:txBody>
      </p:sp>
    </p:spTree>
    <p:extLst>
      <p:ext uri="{BB962C8B-B14F-4D97-AF65-F5344CB8AC3E}">
        <p14:creationId xmlns:p14="http://schemas.microsoft.com/office/powerpoint/2010/main" val="1729157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9B9107C9-1FD0-2FDF-2855-92FD1737012C}"/>
              </a:ext>
            </a:extLst>
          </p:cNvPr>
          <p:cNvSpPr>
            <a:spLocks noGrp="1"/>
          </p:cNvSpPr>
          <p:nvPr>
            <p:ph sz="half" idx="1"/>
          </p:nvPr>
        </p:nvSpPr>
        <p:spPr>
          <a:xfrm>
            <a:off x="597071" y="1981200"/>
            <a:ext cx="11190601" cy="3880645"/>
          </a:xfrm>
        </p:spPr>
        <p:txBody>
          <a:bodyPr/>
          <a:lstStyle/>
          <a:p>
            <a:r>
              <a:rPr lang="nl-NL" dirty="0"/>
              <a:t>Zorgt ervoor dat de systematiek van het </a:t>
            </a:r>
            <a:r>
              <a:rPr lang="nl-NL" dirty="0" err="1"/>
              <a:t>omgevingsplan</a:t>
            </a:r>
            <a:r>
              <a:rPr lang="nl-NL" dirty="0"/>
              <a:t> wordt gevolgd.</a:t>
            </a:r>
          </a:p>
          <a:p>
            <a:endParaRPr lang="nl-NL" dirty="0"/>
          </a:p>
          <a:p>
            <a:r>
              <a:rPr lang="nl-NL" dirty="0"/>
              <a:t>Beoordeelt de juridische gevolgen van een aanvullende regel.</a:t>
            </a:r>
          </a:p>
          <a:p>
            <a:endParaRPr lang="nl-NL" dirty="0"/>
          </a:p>
          <a:p>
            <a:endParaRPr lang="nl-NL" dirty="0"/>
          </a:p>
          <a:p>
            <a:endParaRPr lang="nl-NL" dirty="0"/>
          </a:p>
          <a:p>
            <a:r>
              <a:rPr lang="nl-NL" dirty="0"/>
              <a:t>2 Smaken:</a:t>
            </a:r>
          </a:p>
        </p:txBody>
      </p:sp>
      <p:sp>
        <p:nvSpPr>
          <p:cNvPr id="4" name="Titel 3">
            <a:extLst>
              <a:ext uri="{FF2B5EF4-FFF2-40B4-BE49-F238E27FC236}">
                <a16:creationId xmlns:a16="http://schemas.microsoft.com/office/drawing/2014/main" id="{59BE59B8-C97F-F8F8-9F74-061E9017336C}"/>
              </a:ext>
            </a:extLst>
          </p:cNvPr>
          <p:cNvSpPr>
            <a:spLocks noGrp="1"/>
          </p:cNvSpPr>
          <p:nvPr>
            <p:ph type="title"/>
          </p:nvPr>
        </p:nvSpPr>
        <p:spPr>
          <a:xfrm>
            <a:off x="597071" y="990600"/>
            <a:ext cx="10599663" cy="897538"/>
          </a:xfrm>
        </p:spPr>
        <p:txBody>
          <a:bodyPr>
            <a:normAutofit fontScale="90000"/>
          </a:bodyPr>
          <a:lstStyle/>
          <a:p>
            <a:r>
              <a:rPr lang="nl-NL" dirty="0"/>
              <a:t>Beheerteam</a:t>
            </a:r>
          </a:p>
        </p:txBody>
      </p:sp>
      <p:cxnSp>
        <p:nvCxnSpPr>
          <p:cNvPr id="6" name="Rechte verbindingslijn met pijl 5">
            <a:extLst>
              <a:ext uri="{FF2B5EF4-FFF2-40B4-BE49-F238E27FC236}">
                <a16:creationId xmlns:a16="http://schemas.microsoft.com/office/drawing/2014/main" id="{D734790D-7439-4C3C-260F-657683667BBD}"/>
              </a:ext>
            </a:extLst>
          </p:cNvPr>
          <p:cNvCxnSpPr/>
          <p:nvPr/>
        </p:nvCxnSpPr>
        <p:spPr>
          <a:xfrm flipV="1">
            <a:off x="1803918" y="3881535"/>
            <a:ext cx="1356049" cy="51007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 name="Wolk 6">
            <a:extLst>
              <a:ext uri="{FF2B5EF4-FFF2-40B4-BE49-F238E27FC236}">
                <a16:creationId xmlns:a16="http://schemas.microsoft.com/office/drawing/2014/main" id="{10A971E7-06B7-A780-CF0D-303D42915283}"/>
              </a:ext>
            </a:extLst>
          </p:cNvPr>
          <p:cNvSpPr/>
          <p:nvPr/>
        </p:nvSpPr>
        <p:spPr>
          <a:xfrm>
            <a:off x="3242996" y="3316829"/>
            <a:ext cx="5706010" cy="1334683"/>
          </a:xfrm>
          <a:prstGeom prst="cloud">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Wolk 8">
            <a:extLst>
              <a:ext uri="{FF2B5EF4-FFF2-40B4-BE49-F238E27FC236}">
                <a16:creationId xmlns:a16="http://schemas.microsoft.com/office/drawing/2014/main" id="{15FEFC35-ABD5-6CA5-B267-472A96E1F5DD}"/>
              </a:ext>
            </a:extLst>
          </p:cNvPr>
          <p:cNvSpPr/>
          <p:nvPr/>
        </p:nvSpPr>
        <p:spPr>
          <a:xfrm>
            <a:off x="3242995" y="4817165"/>
            <a:ext cx="5929403" cy="1543878"/>
          </a:xfrm>
          <a:prstGeom prst="cloud">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cxnSp>
        <p:nvCxnSpPr>
          <p:cNvPr id="10" name="Rechte verbindingslijn met pijl 9">
            <a:extLst>
              <a:ext uri="{FF2B5EF4-FFF2-40B4-BE49-F238E27FC236}">
                <a16:creationId xmlns:a16="http://schemas.microsoft.com/office/drawing/2014/main" id="{5C01F388-E49F-F0A2-1DFF-F7BDB75B50A6}"/>
              </a:ext>
            </a:extLst>
          </p:cNvPr>
          <p:cNvCxnSpPr>
            <a:cxnSpLocks/>
          </p:cNvCxnSpPr>
          <p:nvPr/>
        </p:nvCxnSpPr>
        <p:spPr>
          <a:xfrm>
            <a:off x="1803918" y="4538328"/>
            <a:ext cx="1439078" cy="87991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ekstvak 12">
            <a:extLst>
              <a:ext uri="{FF2B5EF4-FFF2-40B4-BE49-F238E27FC236}">
                <a16:creationId xmlns:a16="http://schemas.microsoft.com/office/drawing/2014/main" id="{8AD41CBB-EB30-91FD-9D54-B3BF487722AA}"/>
              </a:ext>
            </a:extLst>
          </p:cNvPr>
          <p:cNvSpPr txBox="1"/>
          <p:nvPr/>
        </p:nvSpPr>
        <p:spPr>
          <a:xfrm>
            <a:off x="4230103" y="3516889"/>
            <a:ext cx="3924536" cy="923330"/>
          </a:xfrm>
          <a:prstGeom prst="rect">
            <a:avLst/>
          </a:prstGeom>
          <a:noFill/>
        </p:spPr>
        <p:txBody>
          <a:bodyPr wrap="square" rtlCol="0">
            <a:spAutoFit/>
          </a:bodyPr>
          <a:lstStyle/>
          <a:p>
            <a:r>
              <a:rPr lang="nl-NL" dirty="0">
                <a:solidFill>
                  <a:srgbClr val="0070C0"/>
                </a:solidFill>
              </a:rPr>
              <a:t>Je hebt een aanvullende regel waarvan wordt verwacht dat die regel vaker in de gemeente nodig gaat zijn.</a:t>
            </a:r>
          </a:p>
        </p:txBody>
      </p:sp>
      <p:sp>
        <p:nvSpPr>
          <p:cNvPr id="15" name="Tekstvak 14">
            <a:extLst>
              <a:ext uri="{FF2B5EF4-FFF2-40B4-BE49-F238E27FC236}">
                <a16:creationId xmlns:a16="http://schemas.microsoft.com/office/drawing/2014/main" id="{E82FBDBD-9A2F-15A2-B552-5739600C6923}"/>
              </a:ext>
            </a:extLst>
          </p:cNvPr>
          <p:cNvSpPr txBox="1"/>
          <p:nvPr/>
        </p:nvSpPr>
        <p:spPr>
          <a:xfrm>
            <a:off x="4087168" y="5188887"/>
            <a:ext cx="3924536" cy="646331"/>
          </a:xfrm>
          <a:prstGeom prst="rect">
            <a:avLst/>
          </a:prstGeom>
          <a:noFill/>
        </p:spPr>
        <p:txBody>
          <a:bodyPr wrap="square" rtlCol="0">
            <a:spAutoFit/>
          </a:bodyPr>
          <a:lstStyle/>
          <a:p>
            <a:r>
              <a:rPr lang="nl-NL" dirty="0">
                <a:solidFill>
                  <a:srgbClr val="0070C0"/>
                </a:solidFill>
              </a:rPr>
              <a:t>Je hebt een </a:t>
            </a:r>
            <a:r>
              <a:rPr lang="nl-NL" dirty="0" err="1">
                <a:solidFill>
                  <a:srgbClr val="0070C0"/>
                </a:solidFill>
              </a:rPr>
              <a:t>gebiedsspecifieke</a:t>
            </a:r>
            <a:r>
              <a:rPr lang="nl-NL" dirty="0">
                <a:solidFill>
                  <a:srgbClr val="0070C0"/>
                </a:solidFill>
              </a:rPr>
              <a:t> regel nodig.</a:t>
            </a:r>
          </a:p>
        </p:txBody>
      </p:sp>
    </p:spTree>
    <p:extLst>
      <p:ext uri="{BB962C8B-B14F-4D97-AF65-F5344CB8AC3E}">
        <p14:creationId xmlns:p14="http://schemas.microsoft.com/office/powerpoint/2010/main" val="4118540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descr="Voorbeeld gebiedsspecifieke regel Voetgangserpassage ">
            <a:extLst>
              <a:ext uri="{FF2B5EF4-FFF2-40B4-BE49-F238E27FC236}">
                <a16:creationId xmlns:a16="http://schemas.microsoft.com/office/drawing/2014/main" id="{93ABD0AD-41DE-3E9A-F49C-CF21669C6980}"/>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496930" y="245407"/>
            <a:ext cx="4097998" cy="3881438"/>
          </a:xfrm>
          <a:prstGeom prst="rect">
            <a:avLst/>
          </a:prstGeom>
        </p:spPr>
      </p:pic>
      <p:sp>
        <p:nvSpPr>
          <p:cNvPr id="4" name="Titel 3">
            <a:extLst>
              <a:ext uri="{FF2B5EF4-FFF2-40B4-BE49-F238E27FC236}">
                <a16:creationId xmlns:a16="http://schemas.microsoft.com/office/drawing/2014/main" id="{BA59116D-FD03-E2D8-EAD8-4DD0ED8C72BD}"/>
              </a:ext>
            </a:extLst>
          </p:cNvPr>
          <p:cNvSpPr>
            <a:spLocks noGrp="1"/>
          </p:cNvSpPr>
          <p:nvPr>
            <p:ph type="title"/>
          </p:nvPr>
        </p:nvSpPr>
        <p:spPr>
          <a:xfrm>
            <a:off x="597072" y="990600"/>
            <a:ext cx="11594928" cy="897538"/>
          </a:xfrm>
        </p:spPr>
        <p:txBody>
          <a:bodyPr>
            <a:normAutofit fontScale="90000"/>
          </a:bodyPr>
          <a:lstStyle/>
          <a:p>
            <a:r>
              <a:rPr lang="nl-NL" dirty="0"/>
              <a:t>Beheerteam 2</a:t>
            </a:r>
          </a:p>
        </p:txBody>
      </p:sp>
      <p:sp>
        <p:nvSpPr>
          <p:cNvPr id="7" name="Tijdelijke aanduiding voor inhoud 1">
            <a:extLst>
              <a:ext uri="{FF2B5EF4-FFF2-40B4-BE49-F238E27FC236}">
                <a16:creationId xmlns:a16="http://schemas.microsoft.com/office/drawing/2014/main" id="{EBAE47BB-B06C-9543-B8F1-2C7ED86D3466}"/>
              </a:ext>
            </a:extLst>
          </p:cNvPr>
          <p:cNvSpPr txBox="1">
            <a:spLocks/>
          </p:cNvSpPr>
          <p:nvPr/>
        </p:nvSpPr>
        <p:spPr>
          <a:xfrm>
            <a:off x="597072" y="1981200"/>
            <a:ext cx="5181600" cy="3880645"/>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accent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accent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accent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3200" dirty="0"/>
              <a:t>Voordeel</a:t>
            </a:r>
          </a:p>
          <a:p>
            <a:r>
              <a:rPr lang="nl-NL" dirty="0"/>
              <a:t>De systematiek van het Omgevingsplan blijft overeind.</a:t>
            </a:r>
          </a:p>
          <a:p>
            <a:r>
              <a:rPr lang="nl-NL" dirty="0"/>
              <a:t>Je hebt echt een juridisch goede regel na goedkeuring.</a:t>
            </a:r>
          </a:p>
          <a:p>
            <a:endParaRPr lang="nl-NL" dirty="0"/>
          </a:p>
          <a:p>
            <a:r>
              <a:rPr lang="nl-NL" sz="3200" dirty="0"/>
              <a:t>Nadeel</a:t>
            </a:r>
          </a:p>
          <a:p>
            <a:r>
              <a:rPr lang="nl-NL" dirty="0"/>
              <a:t>Aanvullende regels moeten voordat het plan als ontwerp ter inzage gaat gereed zijn.</a:t>
            </a:r>
          </a:p>
          <a:p>
            <a:r>
              <a:rPr lang="nl-NL" dirty="0"/>
              <a:t>Het kost ca. 2 maanden (doorlooptijd) voordat de regel is goedgekeurd. </a:t>
            </a:r>
          </a:p>
        </p:txBody>
      </p:sp>
      <p:sp>
        <p:nvSpPr>
          <p:cNvPr id="8" name="Tekstvak 7">
            <a:extLst>
              <a:ext uri="{FF2B5EF4-FFF2-40B4-BE49-F238E27FC236}">
                <a16:creationId xmlns:a16="http://schemas.microsoft.com/office/drawing/2014/main" id="{1BE657DE-AE63-058D-CDD1-BF9B75D0AE58}"/>
              </a:ext>
            </a:extLst>
          </p:cNvPr>
          <p:cNvSpPr txBox="1"/>
          <p:nvPr/>
        </p:nvSpPr>
        <p:spPr>
          <a:xfrm>
            <a:off x="6584205" y="4053786"/>
            <a:ext cx="5169868" cy="1754326"/>
          </a:xfrm>
          <a:prstGeom prst="rect">
            <a:avLst/>
          </a:prstGeom>
          <a:noFill/>
        </p:spPr>
        <p:txBody>
          <a:bodyPr wrap="square" rtlCol="0">
            <a:spAutoFit/>
          </a:bodyPr>
          <a:lstStyle/>
          <a:p>
            <a:r>
              <a:rPr lang="nl-NL" b="1" dirty="0"/>
              <a:t>Artikel 7.10 Kromhout - vrijhouden voetgangersgebied </a:t>
            </a:r>
          </a:p>
          <a:p>
            <a:r>
              <a:rPr lang="nl-NL" dirty="0"/>
              <a:t>Ter plaatse van de aanduiding 'projectgebied Kromhout - vrijhouden voetgangersgebied' wordt </a:t>
            </a:r>
          </a:p>
          <a:p>
            <a:r>
              <a:rPr lang="nl-NL" dirty="0"/>
              <a:t>op de begane grond een ruimte vrijgehouden van 5 meter breed als vrije doorgang voor voetgangers.</a:t>
            </a:r>
          </a:p>
        </p:txBody>
      </p:sp>
    </p:spTree>
    <p:extLst>
      <p:ext uri="{BB962C8B-B14F-4D97-AF65-F5344CB8AC3E}">
        <p14:creationId xmlns:p14="http://schemas.microsoft.com/office/powerpoint/2010/main" val="146421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EB3B5204-1DBA-AD8F-507D-41EF699AB5C7}"/>
              </a:ext>
            </a:extLst>
          </p:cNvPr>
          <p:cNvSpPr>
            <a:spLocks noGrp="1"/>
          </p:cNvSpPr>
          <p:nvPr>
            <p:ph sz="half" idx="1"/>
          </p:nvPr>
        </p:nvSpPr>
        <p:spPr/>
        <p:txBody>
          <a:bodyPr/>
          <a:lstStyle/>
          <a:p>
            <a:r>
              <a:rPr lang="nl-NL" dirty="0"/>
              <a:t>Er zijn meerdere wijzigingsplanning in procedure richting vaststelling.</a:t>
            </a:r>
          </a:p>
          <a:p>
            <a:endParaRPr lang="nl-NL" dirty="0"/>
          </a:p>
          <a:p>
            <a:r>
              <a:rPr lang="nl-NL" dirty="0"/>
              <a:t>Op 11 november tweede veegwijziging in de gemeenteraad. Hierin zitten nog algemene regels die ook van toepassing moeten worden op het gebied voor Kromhout. </a:t>
            </a:r>
          </a:p>
          <a:p>
            <a:r>
              <a:rPr lang="nl-NL" dirty="0"/>
              <a:t>Maar aanlevering voor </a:t>
            </a:r>
            <a:r>
              <a:rPr lang="nl-NL"/>
              <a:t>Kromhout moet voor </a:t>
            </a:r>
            <a:r>
              <a:rPr lang="nl-NL" dirty="0"/>
              <a:t>6 november plaatsvinden!</a:t>
            </a:r>
          </a:p>
          <a:p>
            <a:endParaRPr lang="nl-NL" dirty="0"/>
          </a:p>
          <a:p>
            <a:r>
              <a:rPr lang="nl-NL" dirty="0"/>
              <a:t>Afstemming tussen verschillende procedures wordt cruciaal. </a:t>
            </a:r>
          </a:p>
        </p:txBody>
      </p:sp>
      <p:sp>
        <p:nvSpPr>
          <p:cNvPr id="4" name="Titel 3">
            <a:extLst>
              <a:ext uri="{FF2B5EF4-FFF2-40B4-BE49-F238E27FC236}">
                <a16:creationId xmlns:a16="http://schemas.microsoft.com/office/drawing/2014/main" id="{63143F4A-E2DD-A864-F2DF-E701DBF21FB2}"/>
              </a:ext>
            </a:extLst>
          </p:cNvPr>
          <p:cNvSpPr>
            <a:spLocks noGrp="1"/>
          </p:cNvSpPr>
          <p:nvPr>
            <p:ph type="title"/>
          </p:nvPr>
        </p:nvSpPr>
        <p:spPr>
          <a:xfrm>
            <a:off x="597071" y="990600"/>
            <a:ext cx="10052267" cy="897538"/>
          </a:xfrm>
        </p:spPr>
        <p:txBody>
          <a:bodyPr>
            <a:normAutofit fontScale="90000"/>
          </a:bodyPr>
          <a:lstStyle/>
          <a:p>
            <a:r>
              <a:rPr lang="nl-NL" dirty="0"/>
              <a:t>Naar vaststelling van de wijziging</a:t>
            </a:r>
          </a:p>
        </p:txBody>
      </p:sp>
      <p:pic>
        <p:nvPicPr>
          <p:cNvPr id="6" name="Afbeelding 5" descr="Afbeelding hamer&#10;">
            <a:extLst>
              <a:ext uri="{FF2B5EF4-FFF2-40B4-BE49-F238E27FC236}">
                <a16:creationId xmlns:a16="http://schemas.microsoft.com/office/drawing/2014/main" id="{C12D3E01-EA67-9D1F-B873-EC971BA366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940644"/>
            <a:ext cx="5715000" cy="4067175"/>
          </a:xfrm>
          <a:prstGeom prst="rect">
            <a:avLst/>
          </a:prstGeom>
        </p:spPr>
      </p:pic>
    </p:spTree>
    <p:extLst>
      <p:ext uri="{BB962C8B-B14F-4D97-AF65-F5344CB8AC3E}">
        <p14:creationId xmlns:p14="http://schemas.microsoft.com/office/powerpoint/2010/main" val="39222088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92C13A97-8A3E-2E99-0BAF-2F30E42B5A5F}"/>
              </a:ext>
            </a:extLst>
          </p:cNvPr>
          <p:cNvSpPr>
            <a:spLocks noGrp="1"/>
          </p:cNvSpPr>
          <p:nvPr>
            <p:ph sz="half" idx="1"/>
          </p:nvPr>
        </p:nvSpPr>
        <p:spPr/>
        <p:txBody>
          <a:bodyPr/>
          <a:lstStyle/>
          <a:p>
            <a:r>
              <a:rPr lang="nl-NL" dirty="0"/>
              <a:t>Wijziging </a:t>
            </a:r>
            <a:r>
              <a:rPr lang="nl-NL" dirty="0" err="1"/>
              <a:t>omgevingsplan</a:t>
            </a:r>
            <a:r>
              <a:rPr lang="nl-NL" dirty="0"/>
              <a:t> voor andere deelontwikkelingen in Hamerkwartier komen eraan.</a:t>
            </a:r>
          </a:p>
          <a:p>
            <a:endParaRPr lang="nl-NL" dirty="0"/>
          </a:p>
          <a:p>
            <a:r>
              <a:rPr lang="nl-NL" dirty="0"/>
              <a:t>Start </a:t>
            </a:r>
            <a:r>
              <a:rPr lang="nl-NL" dirty="0" err="1"/>
              <a:t>omgevingsplan</a:t>
            </a:r>
            <a:r>
              <a:rPr lang="nl-NL" dirty="0"/>
              <a:t>: op een schetspapier en in een </a:t>
            </a:r>
            <a:r>
              <a:rPr lang="nl-NL" dirty="0" err="1"/>
              <a:t>worddocument</a:t>
            </a:r>
            <a:r>
              <a:rPr lang="nl-NL" dirty="0"/>
              <a:t>!</a:t>
            </a:r>
          </a:p>
          <a:p>
            <a:endParaRPr lang="nl-NL" dirty="0"/>
          </a:p>
          <a:p>
            <a:r>
              <a:rPr lang="nl-NL" dirty="0"/>
              <a:t>Bij Kromhout vaak reactie van ontwikkelaar gekregen dat hij geen inzicht had in welk gebruiksdoel waar kwam te liggen. </a:t>
            </a:r>
          </a:p>
        </p:txBody>
      </p:sp>
      <p:sp>
        <p:nvSpPr>
          <p:cNvPr id="4" name="Titel 3">
            <a:extLst>
              <a:ext uri="{FF2B5EF4-FFF2-40B4-BE49-F238E27FC236}">
                <a16:creationId xmlns:a16="http://schemas.microsoft.com/office/drawing/2014/main" id="{A6EA49EC-65B5-EF91-D81B-7E7E713D3ADF}"/>
              </a:ext>
            </a:extLst>
          </p:cNvPr>
          <p:cNvSpPr>
            <a:spLocks noGrp="1"/>
          </p:cNvSpPr>
          <p:nvPr>
            <p:ph type="title"/>
          </p:nvPr>
        </p:nvSpPr>
        <p:spPr>
          <a:xfrm>
            <a:off x="597071" y="990600"/>
            <a:ext cx="11028871" cy="897538"/>
          </a:xfrm>
        </p:spPr>
        <p:txBody>
          <a:bodyPr>
            <a:normAutofit fontScale="90000"/>
          </a:bodyPr>
          <a:lstStyle/>
          <a:p>
            <a:r>
              <a:rPr lang="nl-NL" dirty="0" err="1"/>
              <a:t>Lessons</a:t>
            </a:r>
            <a:r>
              <a:rPr lang="nl-NL" dirty="0"/>
              <a:t> </a:t>
            </a:r>
            <a:r>
              <a:rPr lang="nl-NL" dirty="0" err="1"/>
              <a:t>Learned</a:t>
            </a:r>
            <a:endParaRPr lang="nl-NL" dirty="0"/>
          </a:p>
        </p:txBody>
      </p:sp>
      <p:pic>
        <p:nvPicPr>
          <p:cNvPr id="6" name="Afbeelding 5" descr="Afbeelding voorbeeld schetstekening als start van welke gebruiksdoelen op welke locatie moeten komen te liggen. ">
            <a:extLst>
              <a:ext uri="{FF2B5EF4-FFF2-40B4-BE49-F238E27FC236}">
                <a16:creationId xmlns:a16="http://schemas.microsoft.com/office/drawing/2014/main" id="{F7E09988-2E32-8B08-B849-37A49FF271B1}"/>
              </a:ext>
            </a:extLst>
          </p:cNvPr>
          <p:cNvPicPr>
            <a:picLocks noChangeAspect="1"/>
          </p:cNvPicPr>
          <p:nvPr/>
        </p:nvPicPr>
        <p:blipFill>
          <a:blip r:embed="rId3"/>
          <a:stretch>
            <a:fillRect/>
          </a:stretch>
        </p:blipFill>
        <p:spPr>
          <a:xfrm>
            <a:off x="5778672" y="1377575"/>
            <a:ext cx="6412234" cy="3592288"/>
          </a:xfrm>
          <a:prstGeom prst="rect">
            <a:avLst/>
          </a:prstGeom>
        </p:spPr>
      </p:pic>
    </p:spTree>
    <p:extLst>
      <p:ext uri="{BB962C8B-B14F-4D97-AF65-F5344CB8AC3E}">
        <p14:creationId xmlns:p14="http://schemas.microsoft.com/office/powerpoint/2010/main" val="4621165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afbeelding 5" descr="Afbeelding vraagteken">
            <a:extLst>
              <a:ext uri="{FF2B5EF4-FFF2-40B4-BE49-F238E27FC236}">
                <a16:creationId xmlns:a16="http://schemas.microsoft.com/office/drawing/2014/main" id="{472F76FF-3712-6355-FAE4-31A1A7C1997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74" r="274"/>
          <a:stretch>
            <a:fillRect/>
          </a:stretch>
        </p:blipFill>
        <p:spPr>
          <a:xfrm>
            <a:off x="3466311" y="0"/>
            <a:ext cx="6334896" cy="6369049"/>
          </a:xfrm>
          <a:prstGeom prst="rect">
            <a:avLst/>
          </a:prstGeom>
        </p:spPr>
      </p:pic>
      <p:sp>
        <p:nvSpPr>
          <p:cNvPr id="4" name="Titel 3">
            <a:extLst>
              <a:ext uri="{FF2B5EF4-FFF2-40B4-BE49-F238E27FC236}">
                <a16:creationId xmlns:a16="http://schemas.microsoft.com/office/drawing/2014/main" id="{7CE8C019-DDED-6B0C-F13E-32BEDEE8B78C}"/>
              </a:ext>
            </a:extLst>
          </p:cNvPr>
          <p:cNvSpPr>
            <a:spLocks noGrp="1"/>
          </p:cNvSpPr>
          <p:nvPr>
            <p:ph type="title"/>
          </p:nvPr>
        </p:nvSpPr>
        <p:spPr>
          <a:xfrm>
            <a:off x="597072" y="996155"/>
            <a:ext cx="5181600" cy="897538"/>
          </a:xfrm>
        </p:spPr>
        <p:txBody>
          <a:bodyPr>
            <a:normAutofit fontScale="90000"/>
          </a:bodyPr>
          <a:lstStyle/>
          <a:p>
            <a:r>
              <a:rPr lang="nl-NL" dirty="0"/>
              <a:t>Vragen? </a:t>
            </a:r>
          </a:p>
        </p:txBody>
      </p:sp>
    </p:spTree>
    <p:extLst>
      <p:ext uri="{BB962C8B-B14F-4D97-AF65-F5344CB8AC3E}">
        <p14:creationId xmlns:p14="http://schemas.microsoft.com/office/powerpoint/2010/main" val="1409982703"/>
      </p:ext>
    </p:extLst>
  </p:cSld>
  <p:clrMapOvr>
    <a:masterClrMapping/>
  </p:clrMapOvr>
</p:sld>
</file>

<file path=ppt/theme/theme1.xml><?xml version="1.0" encoding="utf-8"?>
<a:theme xmlns:a="http://schemas.openxmlformats.org/drawingml/2006/main" name="Office Theme">
  <a:themeElements>
    <a:clrScheme name="IPLO">
      <a:dk1>
        <a:srgbClr val="000000"/>
      </a:dk1>
      <a:lt1>
        <a:srgbClr val="FFFFFF"/>
      </a:lt1>
      <a:dk2>
        <a:srgbClr val="0E2841"/>
      </a:dk2>
      <a:lt2>
        <a:srgbClr val="E8E8E8"/>
      </a:lt2>
      <a:accent1>
        <a:srgbClr val="2B5782"/>
      </a:accent1>
      <a:accent2>
        <a:srgbClr val="265938"/>
      </a:accent2>
      <a:accent3>
        <a:srgbClr val="E07000"/>
      </a:accent3>
      <a:accent4>
        <a:srgbClr val="6BA6D9"/>
      </a:accent4>
      <a:accent5>
        <a:srgbClr val="4EA72E"/>
      </a:accent5>
      <a:accent6>
        <a:srgbClr val="E1EDDB"/>
      </a:accent6>
      <a:hlink>
        <a:srgbClr val="467886"/>
      </a:hlink>
      <a:folHlink>
        <a:srgbClr val="96607D"/>
      </a:folHlink>
    </a:clrScheme>
    <a:fontScheme name="IPLO template">
      <a:majorFont>
        <a:latin typeface="Asap"/>
        <a:ea typeface=""/>
        <a:cs typeface=""/>
      </a:majorFont>
      <a:minorFont>
        <a:latin typeface="Asap"/>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69ef0b7-c744-438a-bad7-d4e856e3b13b">
      <Terms xmlns="http://schemas.microsoft.com/office/infopath/2007/PartnerControls"/>
    </lcf76f155ced4ddcb4097134ff3c332f>
    <TaxCatchAll xmlns="92725eab-de9f-4059-9909-1ea7bce4e7fa"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BF3988BB4E50043B5C59AAB1539D659" ma:contentTypeVersion="12" ma:contentTypeDescription="Een nieuw document maken." ma:contentTypeScope="" ma:versionID="1e0d514e47d4c3f7519998afbc76c25c">
  <xsd:schema xmlns:xsd="http://www.w3.org/2001/XMLSchema" xmlns:xs="http://www.w3.org/2001/XMLSchema" xmlns:p="http://schemas.microsoft.com/office/2006/metadata/properties" xmlns:ns2="a69ef0b7-c744-438a-bad7-d4e856e3b13b" xmlns:ns3="92725eab-de9f-4059-9909-1ea7bce4e7fa" targetNamespace="http://schemas.microsoft.com/office/2006/metadata/properties" ma:root="true" ma:fieldsID="30c2b392655bb067b112783f85a2fdb7" ns2:_="" ns3:_="">
    <xsd:import namespace="a69ef0b7-c744-438a-bad7-d4e856e3b13b"/>
    <xsd:import namespace="92725eab-de9f-4059-9909-1ea7bce4e7f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9ef0b7-c744-438a-bad7-d4e856e3b13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4c463e80-3d73-485a-87e1-e607ef4cdda6"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2725eab-de9f-4059-9909-1ea7bce4e7f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46d415b-ddbb-4c5f-915b-0d0b0787a658}" ma:internalName="TaxCatchAll" ma:showField="CatchAllData" ma:web="92725eab-de9f-4059-9909-1ea7bce4e7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CE6D897-2717-4D00-9BBB-C66D538CF310}">
  <ds:schemaRefs>
    <ds:schemaRef ds:uri="http://schemas.microsoft.com/office/2006/metadata/properties"/>
    <ds:schemaRef ds:uri="http://schemas.microsoft.com/office/infopath/2007/PartnerControls"/>
    <ds:schemaRef ds:uri="a69ef0b7-c744-438a-bad7-d4e856e3b13b"/>
    <ds:schemaRef ds:uri="92725eab-de9f-4059-9909-1ea7bce4e7fa"/>
  </ds:schemaRefs>
</ds:datastoreItem>
</file>

<file path=customXml/itemProps2.xml><?xml version="1.0" encoding="utf-8"?>
<ds:datastoreItem xmlns:ds="http://schemas.openxmlformats.org/officeDocument/2006/customXml" ds:itemID="{AF67B08E-9E84-4CFB-B137-29C6E6488A9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9ef0b7-c744-438a-bad7-d4e856e3b13b"/>
    <ds:schemaRef ds:uri="92725eab-de9f-4059-9909-1ea7bce4e7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D102A00-A780-4711-BC3F-681F8936574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1050</Words>
  <Application>Microsoft Office PowerPoint</Application>
  <PresentationFormat>Breedbeeld</PresentationFormat>
  <Paragraphs>161</Paragraphs>
  <Slides>21</Slides>
  <Notes>11</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21</vt:i4>
      </vt:variant>
    </vt:vector>
  </HeadingPairs>
  <TitlesOfParts>
    <vt:vector size="28" baseType="lpstr">
      <vt:lpstr>Aptos</vt:lpstr>
      <vt:lpstr>Arial</vt:lpstr>
      <vt:lpstr>Asap</vt:lpstr>
      <vt:lpstr>Asap Medium</vt:lpstr>
      <vt:lpstr>Asap SemiBold</vt:lpstr>
      <vt:lpstr>Wingdings</vt:lpstr>
      <vt:lpstr>Office Theme</vt:lpstr>
      <vt:lpstr>SCHAKELDAGEN</vt:lpstr>
      <vt:lpstr>Omgevingsplan gebiedsontwikkeling Amsterdam</vt:lpstr>
      <vt:lpstr>Inhoudsopgave</vt:lpstr>
      <vt:lpstr>PowerPoint-presentatie</vt:lpstr>
      <vt:lpstr>Hamerkwartier</vt:lpstr>
      <vt:lpstr>Omgevingsplan gemeente Amsterdam</vt:lpstr>
      <vt:lpstr>Omgevingsplanwijziging Kromhout, 1</vt:lpstr>
      <vt:lpstr>Omgevingsplanwijziging Kromhout, 2</vt:lpstr>
      <vt:lpstr>Toekennen gebruiksdoelen</vt:lpstr>
      <vt:lpstr>Toekennen gebruiksdoelen, 2</vt:lpstr>
      <vt:lpstr>Toegekende gebruiksdoelen op regels op de kaart</vt:lpstr>
      <vt:lpstr>Procedurestappen in RX Base</vt:lpstr>
      <vt:lpstr>Als ontwerp ter inzage</vt:lpstr>
      <vt:lpstr>Als ontwerp ter inzage 2</vt:lpstr>
      <vt:lpstr>Terinzagelegging elektronisch en fysiek</vt:lpstr>
      <vt:lpstr>Wat is er nog meer nodig om te komen tot een ontwerpwijziging?</vt:lpstr>
      <vt:lpstr>Beheerteam</vt:lpstr>
      <vt:lpstr>Beheerteam 2</vt:lpstr>
      <vt:lpstr>Naar vaststelling van de wijziging</vt:lpstr>
      <vt:lpstr>Lessons Learned</vt:lpstr>
      <vt:lpstr>Vragen?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Silver Wozniak</dc:creator>
  <cp:lastModifiedBy>Mireille Tiekstra-Braun</cp:lastModifiedBy>
  <cp:revision>17</cp:revision>
  <dcterms:created xsi:type="dcterms:W3CDTF">2026-04-03T10:56:03Z</dcterms:created>
  <dcterms:modified xsi:type="dcterms:W3CDTF">2026-10-29T07:34:38Z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0x010100DBF3988BB4E50043B5C59AAB1539D659</vt:lpwstr>
  </property>
</Properties>
</file>