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18" r:id="rId2"/>
    <p:sldId id="350" r:id="rId3"/>
    <p:sldId id="341" r:id="rId4"/>
    <p:sldId id="342" r:id="rId5"/>
    <p:sldId id="301" r:id="rId6"/>
    <p:sldId id="359" r:id="rId7"/>
    <p:sldId id="303" r:id="rId8"/>
    <p:sldId id="366" r:id="rId9"/>
    <p:sldId id="362" r:id="rId10"/>
    <p:sldId id="355" r:id="rId11"/>
    <p:sldId id="364" r:id="rId12"/>
    <p:sldId id="365" r:id="rId13"/>
    <p:sldId id="367" r:id="rId14"/>
    <p:sldId id="368" r:id="rId15"/>
    <p:sldId id="353" r:id="rId16"/>
    <p:sldId id="336" r:id="rId17"/>
    <p:sldId id="354" r:id="rId18"/>
    <p:sldId id="369" r:id="rId19"/>
    <p:sldId id="356" r:id="rId20"/>
    <p:sldId id="335" r:id="rId21"/>
    <p:sldId id="344" r:id="rId22"/>
    <p:sldId id="360" r:id="rId23"/>
    <p:sldId id="345" r:id="rId24"/>
    <p:sldId id="363" r:id="rId25"/>
    <p:sldId id="35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EFE6C3-E048-9C2B-4B56-D86FEBB84833}" name="Vos, Joren (RWS WVL)" initials="JV" userId="S::joren.vos@rws.nl::c70e3c11-0830-4ba2-9ea6-05d6bcf64c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65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04" autoAdjust="0"/>
    <p:restoredTop sz="87416" autoAdjust="0"/>
  </p:normalViewPr>
  <p:slideViewPr>
    <p:cSldViewPr snapToGrid="0">
      <p:cViewPr varScale="1">
        <p:scale>
          <a:sx n="73" d="100"/>
          <a:sy n="73" d="100"/>
        </p:scale>
        <p:origin x="684" y="54"/>
      </p:cViewPr>
      <p:guideLst>
        <p:guide orient="horz" pos="482"/>
        <p:guide pos="43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30-10-2026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DBFFFD2D-E339-48D0-8E51-8C7BC4E3C46A}" type="slidenum">
              <a:rPr lang="nl-NL" smtClean="0"/>
              <a:t>1</a:t>
            </a:fld>
            <a:endParaRPr lang="nl-NL" dirty="0"/>
          </a:p>
        </p:txBody>
      </p:sp>
    </p:spTree>
    <p:extLst>
      <p:ext uri="{BB962C8B-B14F-4D97-AF65-F5344CB8AC3E}">
        <p14:creationId xmlns:p14="http://schemas.microsoft.com/office/powerpoint/2010/main" val="4006345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3759182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1554185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Onvrijwillig verkregen </a:t>
            </a:r>
            <a:r>
              <a:rPr lang="nl-NL" sz="1200" dirty="0" err="1"/>
              <a:t>lithiumhoudende</a:t>
            </a:r>
            <a:r>
              <a:rPr lang="nl-NL" sz="1200" dirty="0"/>
              <a:t> </a:t>
            </a:r>
            <a:r>
              <a:rPr lang="nl-NL" sz="1200" dirty="0" err="1"/>
              <a:t>energiedrages</a:t>
            </a:r>
            <a:r>
              <a:rPr lang="nl-NL" sz="1200" dirty="0"/>
              <a:t> in de afvalketen door gemeentewerven (verborgen in huisvuil), recycling- en </a:t>
            </a:r>
            <a:r>
              <a:rPr lang="nl-NL" sz="1200" dirty="0" err="1"/>
              <a:t>afvalsorteerbedrijven</a:t>
            </a:r>
            <a:r>
              <a:rPr lang="nl-NL" sz="1200" dirty="0"/>
              <a:t> (verborgen in bedrijfs- of sloopafval). In deze richtlijn gaat het om het actief opslaan van </a:t>
            </a:r>
            <a:r>
              <a:rPr lang="nl-NL" sz="1200" dirty="0" err="1"/>
              <a:t>lithiumhoudende</a:t>
            </a:r>
            <a:r>
              <a:rPr lang="nl-NL" sz="1200" dirty="0"/>
              <a:t> energiedragers die gericht zijn aangeboden aan een verwerker. Daarbij spelen ook de drempelwaarden een rol. De afvalverwerker en het recycling bedrijf dragen zorg dat </a:t>
            </a:r>
            <a:r>
              <a:rPr lang="nl-NL" sz="1200" dirty="0" err="1"/>
              <a:t>lithiumhoudende</a:t>
            </a:r>
            <a:r>
              <a:rPr lang="nl-NL" sz="1200" dirty="0"/>
              <a:t> energiedragers zo min mogelijk ongecontroleerd worden verwerkt. </a:t>
            </a:r>
            <a:r>
              <a:rPr lang="nl-NL" sz="1200" i="1" dirty="0">
                <a:solidFill>
                  <a:srgbClr val="FF0000"/>
                </a:solidFill>
              </a:rPr>
              <a:t>Opmerking: Deze richtlijn geldt wel voor </a:t>
            </a:r>
            <a:r>
              <a:rPr lang="nl-NL" sz="1200" i="1" dirty="0" err="1">
                <a:solidFill>
                  <a:srgbClr val="FF0000"/>
                </a:solidFill>
              </a:rPr>
              <a:t>lithiumhoudende</a:t>
            </a:r>
            <a:r>
              <a:rPr lang="nl-NL" sz="1200" i="1" dirty="0">
                <a:solidFill>
                  <a:srgbClr val="FF0000"/>
                </a:solidFill>
              </a:rPr>
              <a:t> energiedragers die na sortering van een afvalstroom beschikbaar zijn gekomen.</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15</a:t>
            </a:fld>
            <a:endParaRPr lang="nl-NL"/>
          </a:p>
        </p:txBody>
      </p:sp>
    </p:spTree>
    <p:extLst>
      <p:ext uri="{BB962C8B-B14F-4D97-AF65-F5344CB8AC3E}">
        <p14:creationId xmlns:p14="http://schemas.microsoft.com/office/powerpoint/2010/main" val="4254566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BDBF3FA3-F7C9-0B4A-B901-3FF01BA064D0}" type="slidenum">
              <a:rPr lang="nl-NL" smtClean="0"/>
              <a:t>16</a:t>
            </a:fld>
            <a:endParaRPr lang="nl-NL"/>
          </a:p>
        </p:txBody>
      </p:sp>
    </p:spTree>
    <p:extLst>
      <p:ext uri="{BB962C8B-B14F-4D97-AF65-F5344CB8AC3E}">
        <p14:creationId xmlns:p14="http://schemas.microsoft.com/office/powerpoint/2010/main" val="2053994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22</a:t>
            </a:fld>
            <a:endParaRPr lang="nl-NL"/>
          </a:p>
        </p:txBody>
      </p:sp>
    </p:spTree>
    <p:extLst>
      <p:ext uri="{BB962C8B-B14F-4D97-AF65-F5344CB8AC3E}">
        <p14:creationId xmlns:p14="http://schemas.microsoft.com/office/powerpoint/2010/main" val="559138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Een </a:t>
            </a:r>
            <a:r>
              <a:rPr lang="en-GB" dirty="0" err="1"/>
              <a:t>normale</a:t>
            </a:r>
            <a:r>
              <a:rPr lang="en-GB" dirty="0"/>
              <a:t> </a:t>
            </a:r>
            <a:r>
              <a:rPr lang="en-GB" dirty="0" err="1"/>
              <a:t>fietsaccu</a:t>
            </a:r>
            <a:r>
              <a:rPr lang="en-GB" dirty="0"/>
              <a:t> is </a:t>
            </a:r>
            <a:r>
              <a:rPr lang="en-GB" dirty="0" err="1"/>
              <a:t>bijna</a:t>
            </a:r>
            <a:r>
              <a:rPr lang="en-GB" dirty="0"/>
              <a:t> 3 kg. Met ~12 </a:t>
            </a:r>
            <a:r>
              <a:rPr lang="en-GB" dirty="0" err="1"/>
              <a:t>defecte</a:t>
            </a:r>
            <a:r>
              <a:rPr lang="en-GB" dirty="0"/>
              <a:t> </a:t>
            </a:r>
            <a:r>
              <a:rPr lang="en-GB" dirty="0" err="1"/>
              <a:t>batterijen</a:t>
            </a:r>
            <a:r>
              <a:rPr lang="en-GB" dirty="0"/>
              <a:t> zit je </a:t>
            </a:r>
            <a:r>
              <a:rPr lang="en-GB" dirty="0" err="1"/>
              <a:t>dus</a:t>
            </a:r>
            <a:r>
              <a:rPr lang="en-GB" dirty="0"/>
              <a:t> al </a:t>
            </a:r>
            <a:r>
              <a:rPr lang="en-GB" dirty="0" err="1"/>
              <a:t>aan</a:t>
            </a:r>
            <a:r>
              <a:rPr lang="en-GB" dirty="0"/>
              <a:t> de </a:t>
            </a:r>
            <a:r>
              <a:rPr lang="en-GB" dirty="0" err="1"/>
              <a:t>ondergrens</a:t>
            </a:r>
            <a:r>
              <a:rPr lang="en-GB" dirty="0"/>
              <a:t>.</a:t>
            </a:r>
          </a:p>
          <a:p>
            <a:endParaRPr lang="en-GB" dirty="0"/>
          </a:p>
          <a:p>
            <a:r>
              <a:rPr lang="en-GB" dirty="0" err="1"/>
              <a:t>Daarom</a:t>
            </a:r>
            <a:r>
              <a:rPr lang="en-GB" dirty="0"/>
              <a:t> in </a:t>
            </a:r>
            <a:r>
              <a:rPr lang="en-GB" dirty="0" err="1"/>
              <a:t>wijzigingsbesluit</a:t>
            </a:r>
            <a:r>
              <a:rPr lang="en-GB" dirty="0"/>
              <a:t> (</a:t>
            </a:r>
            <a:r>
              <a:rPr lang="en-GB" dirty="0" err="1"/>
              <a:t>gewijzigd</a:t>
            </a:r>
            <a:r>
              <a:rPr lang="en-GB" dirty="0"/>
              <a:t> </a:t>
            </a:r>
            <a:r>
              <a:rPr lang="en-GB" dirty="0" err="1"/>
              <a:t>na</a:t>
            </a:r>
            <a:r>
              <a:rPr lang="en-GB" dirty="0"/>
              <a:t> </a:t>
            </a:r>
            <a:r>
              <a:rPr lang="en-GB" dirty="0" err="1"/>
              <a:t>internetconsultatie</a:t>
            </a:r>
            <a:r>
              <a:rPr lang="en-GB" dirty="0"/>
              <a:t>) </a:t>
            </a:r>
            <a:r>
              <a:rPr lang="en-GB" dirty="0" err="1"/>
              <a:t>opgenomen</a:t>
            </a:r>
            <a:r>
              <a:rPr lang="en-GB" dirty="0"/>
              <a:t> </a:t>
            </a:r>
            <a:r>
              <a:rPr lang="en-GB" dirty="0" err="1"/>
              <a:t>dat</a:t>
            </a:r>
            <a:r>
              <a:rPr lang="en-GB" dirty="0"/>
              <a:t>:</a:t>
            </a:r>
          </a:p>
          <a:p>
            <a:r>
              <a:rPr lang="nl-NL" sz="1200" kern="1200" dirty="0">
                <a:solidFill>
                  <a:schemeClr val="tx1"/>
                </a:solidFill>
                <a:effectLst/>
                <a:latin typeface="+mn-lt"/>
                <a:ea typeface="+mn-ea"/>
                <a:cs typeface="+mn-cs"/>
              </a:rPr>
              <a:t>het opslaan van producten of apparaten met energiedragers voor elektrische energie bij detailhandel ten behoeve van producentenverantwoordelijkheid of inzamelplicht op grond van Verordening batterijen of de Regeling AEEA in een opslagvoorziening met een oppervlakte van niet meer dan 300m</a:t>
            </a:r>
            <a:r>
              <a:rPr lang="nl-NL" sz="1200" kern="1200" baseline="30000" dirty="0">
                <a:solidFill>
                  <a:schemeClr val="tx1"/>
                </a:solidFill>
                <a:effectLst/>
                <a:latin typeface="+mn-lt"/>
                <a:ea typeface="+mn-ea"/>
                <a:cs typeface="+mn-cs"/>
              </a:rPr>
              <a:t>2 </a:t>
            </a:r>
          </a:p>
          <a:p>
            <a:r>
              <a:rPr lang="nl-NL" sz="1200" kern="1200" baseline="30000" dirty="0">
                <a:solidFill>
                  <a:schemeClr val="tx1"/>
                </a:solidFill>
                <a:effectLst/>
                <a:latin typeface="+mn-lt"/>
                <a:ea typeface="+mn-ea"/>
                <a:cs typeface="+mn-cs"/>
              </a:rPr>
              <a:t> </a:t>
            </a:r>
            <a:r>
              <a:rPr lang="nl-NL" sz="1200" kern="1200" baseline="0" dirty="0">
                <a:solidFill>
                  <a:schemeClr val="tx1"/>
                </a:solidFill>
                <a:effectLst/>
                <a:latin typeface="+mn-lt"/>
                <a:ea typeface="+mn-ea"/>
                <a:cs typeface="+mn-cs"/>
              </a:rPr>
              <a:t>is uitgezonderd van het toepassingsbereik. De reden a: de meeste inzameltonnen kunnen meer aan dan 30 kg en b ook omdat je anders allemaal PR contouren gaat krijgen in winkelcentra.</a:t>
            </a:r>
          </a:p>
          <a:p>
            <a:endParaRPr lang="en-GB" baseline="0" dirty="0"/>
          </a:p>
          <a:p>
            <a:r>
              <a:rPr lang="en-GB" baseline="0" dirty="0"/>
              <a:t>Is er </a:t>
            </a:r>
            <a:r>
              <a:rPr lang="en-GB" baseline="0" dirty="0" err="1"/>
              <a:t>meer</a:t>
            </a:r>
            <a:r>
              <a:rPr lang="en-GB" baseline="0" dirty="0"/>
              <a:t> dan 300m2 </a:t>
            </a:r>
            <a:r>
              <a:rPr lang="en-GB" baseline="0" dirty="0" err="1"/>
              <a:t>opslag</a:t>
            </a:r>
            <a:r>
              <a:rPr lang="en-GB" baseline="0" dirty="0"/>
              <a:t> dan </a:t>
            </a:r>
            <a:r>
              <a:rPr lang="en-GB" baseline="0" dirty="0" err="1"/>
              <a:t>valt</a:t>
            </a:r>
            <a:r>
              <a:rPr lang="en-GB" baseline="0" dirty="0"/>
              <a:t> de </a:t>
            </a:r>
            <a:r>
              <a:rPr lang="en-GB" baseline="0" dirty="0" err="1"/>
              <a:t>fietsenhandelaar</a:t>
            </a:r>
            <a:r>
              <a:rPr lang="en-GB" baseline="0" dirty="0"/>
              <a:t> WEL </a:t>
            </a:r>
            <a:r>
              <a:rPr lang="en-GB" baseline="0" dirty="0" err="1"/>
              <a:t>onder</a:t>
            </a:r>
            <a:r>
              <a:rPr lang="en-GB" baseline="0" dirty="0"/>
              <a:t> het </a:t>
            </a:r>
            <a:r>
              <a:rPr lang="en-GB" baseline="0" dirty="0" err="1"/>
              <a:t>toepassingsbereik</a:t>
            </a:r>
            <a:r>
              <a:rPr lang="en-GB" baseline="0" dirty="0"/>
              <a:t>.</a:t>
            </a:r>
          </a:p>
          <a:p>
            <a:endParaRPr lang="en-GB" dirty="0"/>
          </a:p>
          <a:p>
            <a:r>
              <a:rPr lang="en-GB" dirty="0"/>
              <a:t>Een </a:t>
            </a:r>
            <a:r>
              <a:rPr lang="en-GB" dirty="0" err="1"/>
              <a:t>fietsenhandelaar</a:t>
            </a:r>
            <a:r>
              <a:rPr lang="en-GB" dirty="0"/>
              <a:t> </a:t>
            </a:r>
            <a:r>
              <a:rPr lang="en-GB" dirty="0" err="1"/>
              <a:t>valt</a:t>
            </a:r>
            <a:r>
              <a:rPr lang="en-GB" dirty="0"/>
              <a:t> </a:t>
            </a:r>
            <a:r>
              <a:rPr lang="en-GB" dirty="0" err="1"/>
              <a:t>onder</a:t>
            </a:r>
            <a:r>
              <a:rPr lang="en-GB" dirty="0"/>
              <a:t> typical 1d</a:t>
            </a:r>
            <a:r>
              <a:rPr lang="nl-NL" dirty="0"/>
              <a:t> (producthergebruik) of 1e (materiaalhergebruik) allebei = afgedankte energiedragers, minder dan &lt;300 m2 </a:t>
            </a:r>
          </a:p>
          <a:p>
            <a:r>
              <a:rPr lang="nl-NL" dirty="0"/>
              <a:t>De fietsenhandelaar zal ook moeten identificeren wat de status van de batterijen zijn en dit registreren (M42 &amp; M43)</a:t>
            </a:r>
          </a:p>
          <a:p>
            <a:r>
              <a:rPr lang="nl-NL" dirty="0"/>
              <a:t>Alle personen die aanwezig zijn op een locatie waar PGS 37-2 van toepassing is moeten op de hoogte zijn van de gevaren van li-ion batterijen</a:t>
            </a:r>
          </a:p>
          <a:p>
            <a:r>
              <a:rPr lang="nl-NL" dirty="0"/>
              <a:t>De opslag voorziening moet voorzien zijn van CO2, H2 en hitte detectie met doormelding naar een 24h bemande particuliere alarmcentrale (M51, 52, 53)</a:t>
            </a:r>
          </a:p>
          <a:p>
            <a:endParaRPr lang="nl-NL" dirty="0"/>
          </a:p>
        </p:txBody>
      </p:sp>
      <p:sp>
        <p:nvSpPr>
          <p:cNvPr id="4" name="Slide Number Placeholder 3"/>
          <p:cNvSpPr>
            <a:spLocks noGrp="1"/>
          </p:cNvSpPr>
          <p:nvPr>
            <p:ph type="sldNum" sz="quarter" idx="5"/>
          </p:nvPr>
        </p:nvSpPr>
        <p:spPr/>
        <p:txBody>
          <a:bodyPr/>
          <a:lstStyle/>
          <a:p>
            <a:fld id="{DBFFFD2D-E339-48D0-8E51-8C7BC4E3C46A}" type="slidenum">
              <a:rPr lang="nl-NL" smtClean="0"/>
              <a:t>23</a:t>
            </a:fld>
            <a:endParaRPr lang="nl-NL" dirty="0"/>
          </a:p>
        </p:txBody>
      </p:sp>
    </p:spTree>
    <p:extLst>
      <p:ext uri="{BB962C8B-B14F-4D97-AF65-F5344CB8AC3E}">
        <p14:creationId xmlns:p14="http://schemas.microsoft.com/office/powerpoint/2010/main" val="1660174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eldia]">
    <p:spTree>
      <p:nvGrpSpPr>
        <p:cNvPr id="1" name=""/>
        <p:cNvGrpSpPr/>
        <p:nvPr/>
      </p:nvGrpSpPr>
      <p:grpSpPr>
        <a:xfrm>
          <a:off x="0" y="0"/>
          <a:ext cx="0" cy="0"/>
          <a:chOff x="0" y="0"/>
          <a:chExt cx="0" cy="0"/>
        </a:xfrm>
      </p:grpSpPr>
      <p:sp>
        <p:nvSpPr>
          <p:cNvPr id="13" name="01_Picture Placeholder 1[PHJU] (JU-Free)">
            <a:extLst>
              <a:ext uri="{FF2B5EF4-FFF2-40B4-BE49-F238E27FC236}">
                <a16:creationId xmlns:a16="http://schemas.microsoft.com/office/drawing/2014/main" id="{11DAB460-42C2-4E25-98C9-701598CAEBCC}"/>
              </a:ext>
            </a:extLst>
          </p:cNvPr>
          <p:cNvSpPr>
            <a:spLocks noGrp="1"/>
          </p:cNvSpPr>
          <p:nvPr>
            <p:ph type="pic" idx="1000" hasCustomPrompt="1"/>
          </p:nvPr>
        </p:nvSpPr>
        <p:spPr bwMode="auto">
          <a:xfrm>
            <a:off x="228600" y="1143000"/>
            <a:ext cx="11734800" cy="5257800"/>
          </a:xfrm>
          <a:custGeom>
            <a:avLst/>
            <a:gdLst>
              <a:gd name="connsiteX0" fmla="*/ 0 w 11733213"/>
              <a:gd name="connsiteY0" fmla="*/ 0 h 5257800"/>
              <a:gd name="connsiteX1" fmla="*/ 10818937 w 11733213"/>
              <a:gd name="connsiteY1" fmla="*/ 0 h 5257800"/>
              <a:gd name="connsiteX2" fmla="*/ 11733213 w 11733213"/>
              <a:gd name="connsiteY2" fmla="*/ 914400 h 5257800"/>
              <a:gd name="connsiteX3" fmla="*/ 11733213 w 11733213"/>
              <a:gd name="connsiteY3" fmla="*/ 2348062 h 5257800"/>
              <a:gd name="connsiteX4" fmla="*/ 11733213 w 11733213"/>
              <a:gd name="connsiteY4" fmla="*/ 2628900 h 5257800"/>
              <a:gd name="connsiteX5" fmla="*/ 6781553 w 11733213"/>
              <a:gd name="connsiteY5" fmla="*/ 2628900 h 5257800"/>
              <a:gd name="connsiteX6" fmla="*/ 5867400 w 11733213"/>
              <a:gd name="connsiteY6" fmla="*/ 3543300 h 5257800"/>
              <a:gd name="connsiteX7" fmla="*/ 5867400 w 11733213"/>
              <a:gd name="connsiteY7" fmla="*/ 5257800 h 5257800"/>
              <a:gd name="connsiteX8" fmla="*/ 0 w 11733213"/>
              <a:gd name="connsiteY8" fmla="*/ 5257800 h 5257800"/>
              <a:gd name="connsiteX9" fmla="*/ 0 w 11733213"/>
              <a:gd name="connsiteY9" fmla="*/ 0 h 525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733213" h="5257800">
                <a:moveTo>
                  <a:pt x="0" y="0"/>
                </a:moveTo>
                <a:cubicBezTo>
                  <a:pt x="10818937" y="0"/>
                  <a:pt x="10818937" y="0"/>
                  <a:pt x="10818937" y="0"/>
                </a:cubicBezTo>
                <a:cubicBezTo>
                  <a:pt x="11324011" y="0"/>
                  <a:pt x="11733213" y="409258"/>
                  <a:pt x="11733213" y="914400"/>
                </a:cubicBezTo>
                <a:cubicBezTo>
                  <a:pt x="11733213" y="1457325"/>
                  <a:pt x="11733213" y="1932385"/>
                  <a:pt x="11733213" y="2348062"/>
                </a:cubicBezTo>
                <a:lnTo>
                  <a:pt x="11733213" y="2628900"/>
                </a:lnTo>
                <a:lnTo>
                  <a:pt x="6781553" y="2628900"/>
                </a:lnTo>
                <a:cubicBezTo>
                  <a:pt x="6276864" y="2628900"/>
                  <a:pt x="5867400" y="3038158"/>
                  <a:pt x="5867400" y="3543300"/>
                </a:cubicBezTo>
                <a:cubicBezTo>
                  <a:pt x="5867400" y="3543300"/>
                  <a:pt x="5867400" y="3543300"/>
                  <a:pt x="5867400" y="5257800"/>
                </a:cubicBezTo>
                <a:lnTo>
                  <a:pt x="0" y="5257800"/>
                </a:lnTo>
                <a:cubicBezTo>
                  <a:pt x="0" y="0"/>
                  <a:pt x="0" y="0"/>
                  <a:pt x="0" y="0"/>
                </a:cubicBezTo>
                <a:close/>
              </a:path>
            </a:pathLst>
          </a:custGeom>
          <a:noFill/>
          <a:ln>
            <a:noFill/>
          </a:ln>
        </p:spPr>
        <p:txBody>
          <a:bodyPr vert="horz" wrap="square" lIns="0" tIns="0" rIns="0" bIns="0" numCol="1" anchor="t" anchorCtr="0" compatLnSpc="1">
            <a:prstTxWarp prst="textNoShape">
              <a:avLst/>
            </a:prstTxWarp>
            <a:noAutofit/>
          </a:bodyPr>
          <a:lstStyle>
            <a:lvl1pPr marL="0" indent="0" algn="l" defTabSz="914400" rtl="0" eaLnBrk="1" latinLnBrk="0" hangingPunct="1">
              <a:lnSpc>
                <a:spcPct val="90000"/>
              </a:lnSpc>
              <a:spcBef>
                <a:spcPts val="1000"/>
              </a:spcBef>
              <a:buFontTx/>
              <a:buNone/>
              <a:defRPr sz="1700"/>
            </a:lvl1pPr>
          </a:lstStyle>
          <a:p>
            <a:r>
              <a:rPr lang="nl-NL" dirty="0"/>
              <a:t>[Afbeelding]</a:t>
            </a:r>
          </a:p>
        </p:txBody>
      </p:sp>
      <p:sp>
        <p:nvSpPr>
          <p:cNvPr id="18" name="Frame 2">
            <a:extLst>
              <a:ext uri="{FF2B5EF4-FFF2-40B4-BE49-F238E27FC236}">
                <a16:creationId xmlns:a16="http://schemas.microsoft.com/office/drawing/2014/main" id="{3F963974-3371-483B-9E91-C704A4B7C5CE}"/>
              </a:ext>
            </a:extLst>
          </p:cNvPr>
          <p:cNvSpPr txBox="1">
            <a:spLocks noSelect="1"/>
          </p:cNvSpPr>
          <p:nvPr userDrawn="1"/>
        </p:nvSpPr>
        <p:spPr bwMode="auto">
          <a:xfrm>
            <a:off x="6095999" y="3771900"/>
            <a:ext cx="5868000" cy="2628000"/>
          </a:xfrm>
          <a:custGeom>
            <a:avLst/>
            <a:gdLst>
              <a:gd name="T0" fmla="*/ 18480 w 18480"/>
              <a:gd name="T1" fmla="*/ 0 h 8280"/>
              <a:gd name="T2" fmla="*/ 18480 w 18480"/>
              <a:gd name="T3" fmla="*/ 8280 h 8280"/>
              <a:gd name="T4" fmla="*/ 0 w 18480"/>
              <a:gd name="T5" fmla="*/ 8280 h 8280"/>
              <a:gd name="T6" fmla="*/ 0 w 18480"/>
              <a:gd name="T7" fmla="*/ 2880 h 8280"/>
              <a:gd name="T8" fmla="*/ 2880 w 18480"/>
              <a:gd name="T9" fmla="*/ 0 h 8280"/>
              <a:gd name="T10" fmla="*/ 18480 w 18480"/>
              <a:gd name="T11" fmla="*/ 0 h 8280"/>
            </a:gdLst>
            <a:ahLst/>
            <a:cxnLst>
              <a:cxn ang="0">
                <a:pos x="T0" y="T1"/>
              </a:cxn>
              <a:cxn ang="0">
                <a:pos x="T2" y="T3"/>
              </a:cxn>
              <a:cxn ang="0">
                <a:pos x="T4" y="T5"/>
              </a:cxn>
              <a:cxn ang="0">
                <a:pos x="T6" y="T7"/>
              </a:cxn>
              <a:cxn ang="0">
                <a:pos x="T8" y="T9"/>
              </a:cxn>
              <a:cxn ang="0">
                <a:pos x="T10" y="T11"/>
              </a:cxn>
            </a:cxnLst>
            <a:rect l="0" t="0" r="r" b="b"/>
            <a:pathLst>
              <a:path w="18480" h="8280">
                <a:moveTo>
                  <a:pt x="18480" y="0"/>
                </a:moveTo>
                <a:cubicBezTo>
                  <a:pt x="18480" y="8280"/>
                  <a:pt x="18480" y="8280"/>
                  <a:pt x="18480" y="8280"/>
                </a:cubicBezTo>
                <a:cubicBezTo>
                  <a:pt x="0" y="8280"/>
                  <a:pt x="0" y="8280"/>
                  <a:pt x="0" y="8280"/>
                </a:cubicBezTo>
                <a:cubicBezTo>
                  <a:pt x="0" y="2880"/>
                  <a:pt x="0" y="2880"/>
                  <a:pt x="0" y="2880"/>
                </a:cubicBezTo>
                <a:cubicBezTo>
                  <a:pt x="0" y="1289"/>
                  <a:pt x="1290" y="0"/>
                  <a:pt x="2880" y="0"/>
                </a:cubicBezTo>
                <a:lnTo>
                  <a:pt x="18480" y="0"/>
                </a:lnTo>
                <a:close/>
              </a:path>
            </a:pathLst>
          </a:custGeom>
          <a:solidFill>
            <a:srgbClr val="F9E11E"/>
          </a:solidFill>
          <a:ln w="0" cap="flat" cmpd="sng" algn="ctr">
            <a:solidFill>
              <a:srgbClr val="F9E11E">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90000"/>
              </a:lnSpc>
              <a:spcBef>
                <a:spcPts val="1000"/>
              </a:spcBef>
              <a:buFontTx/>
              <a:buNone/>
              <a:defRPr sz="33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latin typeface="Verdana" panose="020B0604030504040204" pitchFamily="34" charset="0"/>
              </a:rPr>
              <a:t> </a:t>
            </a:r>
          </a:p>
        </p:txBody>
      </p:sp>
      <p:pic>
        <p:nvPicPr>
          <p:cNvPr id="12" name="Graphic 3">
            <a:extLst>
              <a:ext uri="{FF2B5EF4-FFF2-40B4-BE49-F238E27FC236}">
                <a16:creationId xmlns:a16="http://schemas.microsoft.com/office/drawing/2014/main" id="{0FAC7B3F-CA0F-4DCC-97B1-68DD7583AA51}"/>
              </a:ext>
            </a:extLst>
          </p:cNvPr>
          <p:cNvPicPr>
            <a:picLocks noSelect="1" noChangeAspect="1"/>
          </p:cNvPicPr>
          <p:nvPr userDrawn="1"/>
        </p:nvPicPr>
        <p:blipFill>
          <a:blip>
            <a:extLst>
              <a:ext uri="{96DAC541-7B7A-43D3-8B79-37D633B846F1}">
                <asvg:svgBlip xmlns:asvg="http://schemas.microsoft.com/office/drawing/2016/SVG/main" r:embed="rId2"/>
              </a:ext>
            </a:extLst>
          </a:blip>
          <a:stretch>
            <a:fillRect/>
          </a:stretch>
        </p:blipFill>
        <p:spPr>
          <a:xfrm>
            <a:off x="5810250" y="0"/>
            <a:ext cx="3088800" cy="991467"/>
          </a:xfrm>
          <a:prstGeom prst="rect">
            <a:avLst/>
          </a:prstGeom>
        </p:spPr>
      </p:pic>
      <p:sp>
        <p:nvSpPr>
          <p:cNvPr id="17" name="02_Title 4 (JU-Free)">
            <a:extLst>
              <a:ext uri="{FF2B5EF4-FFF2-40B4-BE49-F238E27FC236}">
                <a16:creationId xmlns:a16="http://schemas.microsoft.com/office/drawing/2014/main" id="{E423D5A6-308A-B6B6-ECAB-DA23EB1B8287}"/>
              </a:ext>
            </a:extLst>
          </p:cNvPr>
          <p:cNvSpPr>
            <a:spLocks noGrp="1"/>
          </p:cNvSpPr>
          <p:nvPr>
            <p:ph type="title" hasCustomPrompt="1"/>
          </p:nvPr>
        </p:nvSpPr>
        <p:spPr>
          <a:xfrm>
            <a:off x="6553917" y="4220067"/>
            <a:ext cx="4864100" cy="1181100"/>
          </a:xfrm>
        </p:spPr>
        <p:txBody>
          <a:bodyPr/>
          <a:lstStyle>
            <a:lvl1pPr>
              <a:defRPr kumimoji="0" sz="3200" b="1" i="0" u="none" baseline="0">
                <a:solidFill>
                  <a:schemeClr val="tx1"/>
                </a:solidFill>
                <a:latin typeface="Verdana" panose="020B0604030504040204" pitchFamily="34" charset="0"/>
              </a:defRPr>
            </a:lvl1pPr>
          </a:lstStyle>
          <a:p>
            <a:r>
              <a:rPr lang="nl-NL" dirty="0"/>
              <a:t>[Titel]</a:t>
            </a:r>
          </a:p>
        </p:txBody>
      </p:sp>
      <p:sp>
        <p:nvSpPr>
          <p:cNvPr id="19" name="03_Subtitle 5[PHJU] (JU-Free)"/>
          <p:cNvSpPr>
            <a:spLocks noGrp="1"/>
          </p:cNvSpPr>
          <p:nvPr>
            <p:ph type="subTitle" idx="1" hasCustomPrompt="1"/>
          </p:nvPr>
        </p:nvSpPr>
        <p:spPr>
          <a:xfrm>
            <a:off x="6553917" y="5477952"/>
            <a:ext cx="4864100" cy="266700"/>
          </a:xfrm>
        </p:spPr>
        <p:txBody>
          <a:bodyPr/>
          <a:lstStyle>
            <a:lvl1pPr marL="0" indent="0" algn="l">
              <a:lnSpc>
                <a:spcPct val="100000"/>
              </a:lnSpc>
              <a:spcBef>
                <a:spcPts val="0"/>
              </a:spcBef>
              <a:buFont typeface="Arial" panose="020B0604020202020204" pitchFamily="34" charset="0"/>
              <a:buNone/>
              <a:defRPr sz="15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[Naam spreker]</a:t>
            </a:r>
          </a:p>
        </p:txBody>
      </p:sp>
      <p:sp>
        <p:nvSpPr>
          <p:cNvPr id="20" name="04_Date 6[PHJU] (JU-Free)">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553917" y="5752157"/>
            <a:ext cx="4864100" cy="266700"/>
          </a:xfrm>
        </p:spPr>
        <p:txBody>
          <a:bodyPr/>
          <a:lstStyle>
            <a:lvl1pPr marL="0" indent="0">
              <a:lnSpc>
                <a:spcPct val="100000"/>
              </a:lnSpc>
              <a:spcBef>
                <a:spcPts val="0"/>
              </a:spcBef>
              <a:buNone/>
              <a:defRPr sz="1500">
                <a:solidFill>
                  <a:schemeClr val="tx1"/>
                </a:solidFill>
              </a:defRPr>
            </a:lvl1pPr>
            <a:lvl2pPr marL="0" marR="0" indent="0" algn="l" fontAlgn="auto">
              <a:lnSpc>
                <a:spcPct val="100000"/>
              </a:lnSpc>
              <a:spcBef>
                <a:spcPts val="0"/>
              </a:spcBef>
              <a:spcAft>
                <a:spcPts val="0"/>
              </a:spcAft>
              <a:buFontTx/>
              <a:buNone/>
              <a:defRPr kumimoji="0" sz="1500" b="0" i="0" u="none" baseline="0">
                <a:solidFill>
                  <a:schemeClr val="tx1">
                    <a:lumMod val="100000"/>
                  </a:schemeClr>
                </a:solidFill>
                <a:latin typeface="RijksSansTT" panose="020B0504010101010104" charset="0"/>
              </a:defRPr>
            </a:lvl2pPr>
            <a:lvl3pPr marL="0" marR="0" indent="0" algn="l" fontAlgn="auto">
              <a:lnSpc>
                <a:spcPct val="100000"/>
              </a:lnSpc>
              <a:spcBef>
                <a:spcPts val="0"/>
              </a:spcBef>
              <a:spcAft>
                <a:spcPts val="0"/>
              </a:spcAft>
              <a:buFontTx/>
              <a:buNone/>
              <a:defRPr kumimoji="0" sz="1500" b="0" i="0" u="none" baseline="0">
                <a:solidFill>
                  <a:schemeClr val="tx1">
                    <a:lumMod val="100000"/>
                  </a:schemeClr>
                </a:solidFill>
                <a:latin typeface="RijksSansTT" panose="020B0504010101010104" charset="0"/>
              </a:defRPr>
            </a:lvl3pPr>
            <a:lvl4pPr marL="0" marR="0" indent="0" algn="l" fontAlgn="auto">
              <a:lnSpc>
                <a:spcPct val="100000"/>
              </a:lnSpc>
              <a:spcBef>
                <a:spcPts val="0"/>
              </a:spcBef>
              <a:spcAft>
                <a:spcPts val="0"/>
              </a:spcAft>
              <a:buFontTx/>
              <a:buNone/>
              <a:defRPr kumimoji="0" sz="1500" b="0" i="0" u="none" baseline="0">
                <a:solidFill>
                  <a:schemeClr val="tx1">
                    <a:lumMod val="100000"/>
                  </a:schemeClr>
                </a:solidFill>
                <a:latin typeface="RijksSansTT" panose="020B0504010101010104" charset="0"/>
              </a:defRPr>
            </a:lvl4pPr>
            <a:lvl5pPr marL="0" marR="0" indent="0" algn="l" fontAlgn="auto">
              <a:lnSpc>
                <a:spcPct val="100000"/>
              </a:lnSpc>
              <a:spcBef>
                <a:spcPts val="0"/>
              </a:spcBef>
              <a:spcAft>
                <a:spcPts val="0"/>
              </a:spcAft>
              <a:buFontTx/>
              <a:buNone/>
              <a:defRPr kumimoji="0" sz="1500" b="0" i="0" u="none" baseline="0">
                <a:solidFill>
                  <a:schemeClr val="tx1">
                    <a:lumMod val="100000"/>
                  </a:schemeClr>
                </a:solidFill>
                <a:latin typeface="RijksSansTT" panose="020B0504010101010104" charset="0"/>
              </a:defRPr>
            </a:lvl5pPr>
            <a:lvl6pPr marL="0" marR="0" indent="0" algn="l" fontAlgn="auto">
              <a:lnSpc>
                <a:spcPct val="100000"/>
              </a:lnSpc>
              <a:spcBef>
                <a:spcPts val="0"/>
              </a:spcBef>
              <a:spcAft>
                <a:spcPts val="0"/>
              </a:spcAft>
              <a:buFontTx/>
              <a:buNone/>
              <a:defRPr kumimoji="0" sz="1500" b="0" i="0" u="none" baseline="0">
                <a:solidFill>
                  <a:schemeClr val="tx1">
                    <a:lumMod val="100000"/>
                  </a:schemeClr>
                </a:solidFill>
                <a:latin typeface="RijksSansTT" panose="020B0504010101010104" charset="0"/>
              </a:defRPr>
            </a:lvl6pPr>
            <a:lvl7pPr marL="0" marR="0" indent="0" algn="l" fontAlgn="auto">
              <a:lnSpc>
                <a:spcPct val="100000"/>
              </a:lnSpc>
              <a:spcBef>
                <a:spcPts val="0"/>
              </a:spcBef>
              <a:spcAft>
                <a:spcPts val="0"/>
              </a:spcAft>
              <a:buFontTx/>
              <a:buNone/>
              <a:defRPr kumimoji="0" sz="1500" b="0" i="0" u="none" baseline="0">
                <a:solidFill>
                  <a:schemeClr val="tx1">
                    <a:lumMod val="100000"/>
                  </a:schemeClr>
                </a:solidFill>
                <a:latin typeface="RijksSansTT" panose="020B0504010101010104" charset="0"/>
              </a:defRPr>
            </a:lvl7pPr>
            <a:lvl8pPr marL="0" marR="0" indent="0" algn="l" fontAlgn="auto">
              <a:lnSpc>
                <a:spcPct val="100000"/>
              </a:lnSpc>
              <a:spcBef>
                <a:spcPts val="0"/>
              </a:spcBef>
              <a:spcAft>
                <a:spcPts val="0"/>
              </a:spcAft>
              <a:buFontTx/>
              <a:buNone/>
              <a:defRPr kumimoji="0" sz="1500" b="0" i="0" u="none" baseline="0">
                <a:solidFill>
                  <a:schemeClr val="tx1">
                    <a:lumMod val="100000"/>
                  </a:schemeClr>
                </a:solidFill>
                <a:latin typeface="RijksSansTT" panose="020B0504010101010104" charset="0"/>
              </a:defRPr>
            </a:lvl8pPr>
            <a:lvl9pPr marL="0" marR="0" indent="0" algn="l" fontAlgn="auto">
              <a:lnSpc>
                <a:spcPct val="100000"/>
              </a:lnSpc>
              <a:spcBef>
                <a:spcPts val="0"/>
              </a:spcBef>
              <a:spcAft>
                <a:spcPts val="0"/>
              </a:spcAft>
              <a:buFontTx/>
              <a:buNone/>
              <a:defRPr kumimoji="0" sz="1500" b="0" i="0" u="none" baseline="0">
                <a:solidFill>
                  <a:schemeClr val="tx1">
                    <a:lumMod val="100000"/>
                  </a:schemeClr>
                </a:solidFill>
                <a:latin typeface="RijksSansTT" panose="020B0504010101010104" charset="0"/>
              </a:defRPr>
            </a:lvl9pPr>
          </a:lstStyle>
          <a:p>
            <a:pPr lvl="0"/>
            <a:r>
              <a:rPr lang="nl-NL" dirty="0"/>
              <a:t>[Datum presentatie]</a:t>
            </a:r>
          </a:p>
          <a:p>
            <a:pPr lvl="0"/>
            <a:r>
              <a:rPr lang="nl-NL" dirty="0"/>
              <a:t>JU-LEVEL1=Standaard</a:t>
            </a:r>
          </a:p>
        </p:txBody>
      </p:sp>
      <p:sp>
        <p:nvSpPr>
          <p:cNvPr id="8" name="Water. Wegen. Werken. Rijkswaterstaat. footer 7">
            <a:extLst>
              <a:ext uri="{FF2B5EF4-FFF2-40B4-BE49-F238E27FC236}">
                <a16:creationId xmlns:a16="http://schemas.microsoft.com/office/drawing/2014/main" id="{F41443C7-5CE6-4F67-9725-889670BAB4B8}"/>
              </a:ext>
            </a:extLst>
          </p:cNvPr>
          <p:cNvSpPr txBox="1">
            <a:spLocks noSelect="1" noChangeAspect="1"/>
          </p:cNvSpPr>
          <p:nvPr userDrawn="1"/>
        </p:nvSpPr>
        <p:spPr>
          <a:xfrm>
            <a:off x="228600" y="6502400"/>
            <a:ext cx="2971800" cy="317500"/>
          </a:xfrm>
          <a:prstGeom prst="rect">
            <a:avLst/>
          </a:prstGeom>
          <a:noFill/>
        </p:spPr>
        <p:txBody>
          <a:bodyPr wrap="square" lIns="0" tIns="0" rIns="0" bIns="0" rtlCol="0">
            <a:noAutofit/>
          </a:bodyPr>
          <a:lstStyle/>
          <a:p>
            <a:r>
              <a:rPr lang="nl-NL" sz="1000" i="1" spc="-10" baseline="0" dirty="0">
                <a:solidFill>
                  <a:schemeClr val="tx1"/>
                </a:solidFill>
                <a:latin typeface="+mn-lt"/>
                <a:ea typeface="RijksoverheidSerifWeb Italic" panose="020B0604020202020204" pitchFamily="2" charset="0"/>
              </a:rPr>
              <a:t>Water. Wegen. Werken. </a:t>
            </a:r>
            <a:r>
              <a:rPr lang="nl-NL" sz="1000" i="1" spc="10" baseline="0" dirty="0">
                <a:solidFill>
                  <a:schemeClr val="tx1"/>
                </a:solidFill>
                <a:latin typeface="+mn-lt"/>
                <a:ea typeface="RijksoverheidSerifWeb Italic" panose="020B0604020202020204" pitchFamily="2" charset="0"/>
              </a:rPr>
              <a:t>Rijkswaterstaat.</a:t>
            </a:r>
          </a:p>
        </p:txBody>
      </p:sp>
      <p:sp>
        <p:nvSpPr>
          <p:cNvPr id="22" name="05_Frame footer 8 (JU-Free)">
            <a:extLst>
              <a:ext uri="{FF2B5EF4-FFF2-40B4-BE49-F238E27FC236}">
                <a16:creationId xmlns:a16="http://schemas.microsoft.com/office/drawing/2014/main" id="{ABB6B84D-B848-4D37-9C49-3EF3B69D012C}"/>
              </a:ext>
            </a:extLst>
          </p:cNvPr>
          <p:cNvSpPr>
            <a:spLocks noGrp="1"/>
          </p:cNvSpPr>
          <p:nvPr>
            <p:ph type="ftr" sz="quarter" idx="1004"/>
          </p:nvPr>
        </p:nvSpPr>
        <p:spPr>
          <a:xfrm>
            <a:off x="7620000" y="6553200"/>
            <a:ext cx="4076700" cy="254000"/>
          </a:xfrm>
        </p:spPr>
        <p:txBody>
          <a:bodyPr/>
          <a:lstStyle/>
          <a:p>
            <a:endParaRPr lang="nl-NL" dirty="0"/>
          </a:p>
        </p:txBody>
      </p:sp>
      <p:sp>
        <p:nvSpPr>
          <p:cNvPr id="23" name="06_Frame slide number 9 (JU-Free)">
            <a:extLst>
              <a:ext uri="{FF2B5EF4-FFF2-40B4-BE49-F238E27FC236}">
                <a16:creationId xmlns:a16="http://schemas.microsoft.com/office/drawing/2014/main" id="{6FE337F4-2C20-4FB1-B0DF-F1AF8EFEF8FF}"/>
              </a:ext>
            </a:extLst>
          </p:cNvPr>
          <p:cNvSpPr>
            <a:spLocks noGrp="1"/>
          </p:cNvSpPr>
          <p:nvPr>
            <p:ph type="sldNum" sz="quarter" idx="1005"/>
          </p:nvPr>
        </p:nvSpPr>
        <p:spPr>
          <a:xfrm>
            <a:off x="11722100" y="6553200"/>
            <a:ext cx="2413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6928741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16" name="01_Content Placeholder 1[PHJU] (JU-Free)"/>
          <p:cNvSpPr>
            <a:spLocks noGrp="1"/>
          </p:cNvSpPr>
          <p:nvPr>
            <p:ph idx="1" hasCustomPrompt="1"/>
          </p:nvPr>
        </p:nvSpPr>
        <p:spPr>
          <a:xfrm>
            <a:off x="685800" y="1752600"/>
            <a:ext cx="10820400" cy="4013200"/>
          </a:xfrm>
        </p:spPr>
        <p:txBody>
          <a:bodyPr/>
          <a:lstStyle>
            <a:lvl1pPr>
              <a:defRPr baseline="0"/>
            </a:lvl1pPr>
          </a:lstStyle>
          <a:p>
            <a:pPr lvl="0"/>
            <a:r>
              <a:rPr lang="nl-NL" dirty="0"/>
              <a:t>[Typ tekst of klik op een pictogram om een object in te voegen]</a:t>
            </a:r>
          </a:p>
        </p:txBody>
      </p:sp>
      <p:sp>
        <p:nvSpPr>
          <p:cNvPr id="3" name="02_Footer Placeholder 2 (JU-Free)">
            <a:extLst>
              <a:ext uri="{FF2B5EF4-FFF2-40B4-BE49-F238E27FC236}">
                <a16:creationId xmlns:a16="http://schemas.microsoft.com/office/drawing/2014/main" id="{B9A5CC2C-485F-4D51-9EC7-A668F45C95E9}"/>
              </a:ext>
            </a:extLst>
          </p:cNvPr>
          <p:cNvSpPr>
            <a:spLocks noGrp="1"/>
          </p:cNvSpPr>
          <p:nvPr>
            <p:ph type="ftr" sz="quarter" idx="11"/>
          </p:nvPr>
        </p:nvSpPr>
        <p:spPr/>
        <p:txBody>
          <a:bodyPr/>
          <a:lstStyle/>
          <a:p>
            <a:endParaRPr lang="nl-NL" dirty="0"/>
          </a:p>
        </p:txBody>
      </p:sp>
      <p:sp>
        <p:nvSpPr>
          <p:cNvPr id="4" name="03_Slide Number Placeholder 3 (JU-Free)">
            <a:extLst>
              <a:ext uri="{FF2B5EF4-FFF2-40B4-BE49-F238E27FC236}">
                <a16:creationId xmlns:a16="http://schemas.microsoft.com/office/drawing/2014/main" id="{AA325E50-10D6-4059-A305-9BE03D36734E}"/>
              </a:ext>
            </a:extLst>
          </p:cNvPr>
          <p:cNvSpPr>
            <a:spLocks noGrp="1"/>
          </p:cNvSpPr>
          <p:nvPr>
            <p:ph type="sldNum" sz="quarter" idx="12"/>
          </p:nvPr>
        </p:nvSpPr>
        <p:spPr/>
        <p:txBody>
          <a:bodyPr/>
          <a:lstStyle/>
          <a:p>
            <a:fld id="{8F18802B-E4C7-4B2D-B37A-6B7CC3C134EA}" type="slidenum">
              <a:rPr lang="nl-NL" smtClean="0"/>
              <a:pPr/>
              <a:t>‹nr.›</a:t>
            </a:fld>
            <a:endParaRPr lang="nl-NL" dirty="0"/>
          </a:p>
        </p:txBody>
      </p:sp>
      <p:sp>
        <p:nvSpPr>
          <p:cNvPr id="2" name="04_Title 4 (JU-Free)">
            <a:extLst>
              <a:ext uri="{FF2B5EF4-FFF2-40B4-BE49-F238E27FC236}">
                <a16:creationId xmlns:a16="http://schemas.microsoft.com/office/drawing/2014/main" id="{2BD88616-DD17-4312-BB6F-9A39C0B44381}"/>
              </a:ext>
            </a:extLst>
          </p:cNvPr>
          <p:cNvSpPr>
            <a:spLocks noGrp="1"/>
          </p:cNvSpPr>
          <p:nvPr>
            <p:ph type="title" hasCustomPrompt="1"/>
          </p:nvPr>
        </p:nvSpPr>
        <p:spPr/>
        <p:txBody>
          <a:bodyPr/>
          <a:lstStyle>
            <a:lvl1pPr>
              <a:defRPr/>
            </a:lvl1pPr>
          </a:lstStyle>
          <a:p>
            <a:r>
              <a:rPr lang="nl-NL" dirty="0"/>
              <a:t>[Titel]</a:t>
            </a:r>
          </a:p>
        </p:txBody>
      </p:sp>
    </p:spTree>
    <p:extLst>
      <p:ext uri="{BB962C8B-B14F-4D97-AF65-F5344CB8AC3E}">
        <p14:creationId xmlns:p14="http://schemas.microsoft.com/office/powerpoint/2010/main" val="310520477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houd van twee]">
    <p:spTree>
      <p:nvGrpSpPr>
        <p:cNvPr id="1" name=""/>
        <p:cNvGrpSpPr/>
        <p:nvPr/>
      </p:nvGrpSpPr>
      <p:grpSpPr>
        <a:xfrm>
          <a:off x="0" y="0"/>
          <a:ext cx="0" cy="0"/>
          <a:chOff x="0" y="0"/>
          <a:chExt cx="0" cy="0"/>
        </a:xfrm>
      </p:grpSpPr>
      <p:sp>
        <p:nvSpPr>
          <p:cNvPr id="17" name="01_Title 1 (JU-Free)">
            <a:extLst>
              <a:ext uri="{FF2B5EF4-FFF2-40B4-BE49-F238E27FC236}">
                <a16:creationId xmlns:a16="http://schemas.microsoft.com/office/drawing/2014/main" id="{82073908-A5DF-4ACF-5E1D-06D5B051B255}"/>
              </a:ext>
            </a:extLst>
          </p:cNvPr>
          <p:cNvSpPr>
            <a:spLocks noGrp="1"/>
          </p:cNvSpPr>
          <p:nvPr>
            <p:ph type="title" hasCustomPrompt="1"/>
          </p:nvPr>
        </p:nvSpPr>
        <p:spPr/>
        <p:txBody>
          <a:bodyPr/>
          <a:lstStyle>
            <a:lvl1pPr>
              <a:defRPr kumimoji="0" sz="3600" b="1" i="0" u="none" baseline="0">
                <a:solidFill>
                  <a:schemeClr val="tx1">
                    <a:lumMod val="100000"/>
                  </a:schemeClr>
                </a:solidFill>
                <a:latin typeface="Verdana" panose="020B0604030504040204" pitchFamily="34" charset="0"/>
              </a:defRPr>
            </a:lvl1pPr>
          </a:lstStyle>
          <a:p>
            <a:r>
              <a:rPr lang="nl-NL" dirty="0"/>
              <a:t>[Titel]</a:t>
            </a:r>
          </a:p>
        </p:txBody>
      </p:sp>
      <p:sp>
        <p:nvSpPr>
          <p:cNvPr id="18" name="02_Frame content 2[PHJU] (JU-Free)"/>
          <p:cNvSpPr>
            <a:spLocks noGrp="1"/>
          </p:cNvSpPr>
          <p:nvPr>
            <p:ph sz="half" idx="1" hasCustomPrompt="1"/>
          </p:nvPr>
        </p:nvSpPr>
        <p:spPr>
          <a:xfrm>
            <a:off x="685800" y="1752600"/>
            <a:ext cx="4965700" cy="4013200"/>
          </a:xfrm>
        </p:spPr>
        <p:txBody>
          <a:bodyPr/>
          <a:lstStyle>
            <a:lvl1pPr>
              <a:defRPr/>
            </a:lvl1pPr>
            <a:lvl2pPr>
              <a:defRPr/>
            </a:lvl2pPr>
            <a:lvl3pPr>
              <a:defRPr/>
            </a:lvl3pPr>
            <a:lvl4pPr>
              <a:defRPr/>
            </a:lvl4pPr>
            <a:lvl5pPr>
              <a:defRPr/>
            </a:lvl5pPr>
            <a:lvl6pPr>
              <a:defRPr/>
            </a:lvl6pPr>
          </a:lstStyle>
          <a:p>
            <a:pPr lvl="0"/>
            <a:r>
              <a:rPr lang="nl-NL" dirty="0"/>
              <a:t>[Typ tekst of klik op een pictogram om een object in te voegen]</a:t>
            </a:r>
          </a:p>
        </p:txBody>
      </p:sp>
      <p:sp>
        <p:nvSpPr>
          <p:cNvPr id="19" name="03_Frame content 3[PHJU] (JU-Free)"/>
          <p:cNvSpPr>
            <a:spLocks noGrp="1"/>
          </p:cNvSpPr>
          <p:nvPr>
            <p:ph sz="half" idx="2" hasCustomPrompt="1"/>
          </p:nvPr>
        </p:nvSpPr>
        <p:spPr>
          <a:xfrm>
            <a:off x="6540500" y="1752600"/>
            <a:ext cx="4965700" cy="4013200"/>
          </a:xfrm>
        </p:spPr>
        <p:txBody>
          <a:bodyPr/>
          <a:lstStyle/>
          <a:p>
            <a:pPr lvl="0"/>
            <a:r>
              <a:rPr lang="nl-NL" dirty="0"/>
              <a:t>[Typ tekst of klik op een pictogram om een object in te voegen]</a:t>
            </a:r>
          </a:p>
        </p:txBody>
      </p:sp>
      <p:sp>
        <p:nvSpPr>
          <p:cNvPr id="3" name="04_Footer Placeholder 4 (JU-Free)">
            <a:extLst>
              <a:ext uri="{FF2B5EF4-FFF2-40B4-BE49-F238E27FC236}">
                <a16:creationId xmlns:a16="http://schemas.microsoft.com/office/drawing/2014/main" id="{025D2BBD-EA62-447E-8A54-E54116D8A5B7}"/>
              </a:ext>
            </a:extLst>
          </p:cNvPr>
          <p:cNvSpPr>
            <a:spLocks noGrp="1"/>
          </p:cNvSpPr>
          <p:nvPr>
            <p:ph type="ftr" sz="quarter" idx="11"/>
          </p:nvPr>
        </p:nvSpPr>
        <p:spPr/>
        <p:txBody>
          <a:bodyPr/>
          <a:lstStyle/>
          <a:p>
            <a:endParaRPr lang="nl-NL" dirty="0"/>
          </a:p>
        </p:txBody>
      </p:sp>
      <p:sp>
        <p:nvSpPr>
          <p:cNvPr id="4" name="05_Slide Number Placeholder 5 (JU-Free)">
            <a:extLst>
              <a:ext uri="{FF2B5EF4-FFF2-40B4-BE49-F238E27FC236}">
                <a16:creationId xmlns:a16="http://schemas.microsoft.com/office/drawing/2014/main" id="{40789FA6-58F7-4556-9B43-3BC68B8C788F}"/>
              </a:ext>
            </a:extLst>
          </p:cNvPr>
          <p:cNvSpPr>
            <a:spLocks noGrp="1"/>
          </p:cNvSpPr>
          <p:nvPr>
            <p:ph type="sldNum" sz="quarter" idx="12"/>
          </p:nvPr>
        </p:nvSpPr>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98811772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cSld name="[Hoofdstuk]">
    <p:bg>
      <p:bgPr>
        <a:solidFill>
          <a:srgbClr val="FFFFFF"/>
        </a:solidFill>
        <a:effectLst/>
      </p:bgPr>
    </p:bg>
    <p:spTree>
      <p:nvGrpSpPr>
        <p:cNvPr id="1" name=""/>
        <p:cNvGrpSpPr/>
        <p:nvPr/>
      </p:nvGrpSpPr>
      <p:grpSpPr>
        <a:xfrm>
          <a:off x="0" y="0"/>
          <a:ext cx="0" cy="0"/>
          <a:chOff x="0" y="0"/>
          <a:chExt cx="0" cy="0"/>
        </a:xfrm>
      </p:grpSpPr>
      <p:sp>
        <p:nvSpPr>
          <p:cNvPr id="6" name="Frame 1">
            <a:extLst>
              <a:ext uri="{FF2B5EF4-FFF2-40B4-BE49-F238E27FC236}">
                <a16:creationId xmlns:a16="http://schemas.microsoft.com/office/drawing/2014/main" id="{8BA597ED-C2B6-4115-B986-70E7067ECABE}"/>
              </a:ext>
            </a:extLst>
          </p:cNvPr>
          <p:cNvSpPr>
            <a:spLocks noSelect="1"/>
          </p:cNvSpPr>
          <p:nvPr userDrawn="1"/>
        </p:nvSpPr>
        <p:spPr bwMode="auto">
          <a:xfrm>
            <a:off x="228600" y="228600"/>
            <a:ext cx="11734800" cy="6172200"/>
          </a:xfrm>
          <a:custGeom>
            <a:avLst/>
            <a:gdLst>
              <a:gd name="T0" fmla="*/ 0 w 36964"/>
              <a:gd name="T1" fmla="*/ 0 h 19442"/>
              <a:gd name="T2" fmla="*/ 0 w 36964"/>
              <a:gd name="T3" fmla="*/ 19442 h 19442"/>
              <a:gd name="T4" fmla="*/ 36964 w 36964"/>
              <a:gd name="T5" fmla="*/ 19442 h 19442"/>
              <a:gd name="T6" fmla="*/ 36964 w 36964"/>
              <a:gd name="T7" fmla="*/ 2880 h 19442"/>
              <a:gd name="T8" fmla="*/ 34084 w 36964"/>
              <a:gd name="T9" fmla="*/ 0 h 19442"/>
              <a:gd name="T10" fmla="*/ 0 w 36964"/>
              <a:gd name="T11" fmla="*/ 0 h 19442"/>
            </a:gdLst>
            <a:ahLst/>
            <a:cxnLst>
              <a:cxn ang="0">
                <a:pos x="T0" y="T1"/>
              </a:cxn>
              <a:cxn ang="0">
                <a:pos x="T2" y="T3"/>
              </a:cxn>
              <a:cxn ang="0">
                <a:pos x="T4" y="T5"/>
              </a:cxn>
              <a:cxn ang="0">
                <a:pos x="T6" y="T7"/>
              </a:cxn>
              <a:cxn ang="0">
                <a:pos x="T8" y="T9"/>
              </a:cxn>
              <a:cxn ang="0">
                <a:pos x="T10" y="T11"/>
              </a:cxn>
            </a:cxnLst>
            <a:rect l="0" t="0" r="r" b="b"/>
            <a:pathLst>
              <a:path w="36964" h="19442">
                <a:moveTo>
                  <a:pt x="0" y="0"/>
                </a:moveTo>
                <a:cubicBezTo>
                  <a:pt x="0" y="19442"/>
                  <a:pt x="0" y="19442"/>
                  <a:pt x="0" y="19442"/>
                </a:cubicBezTo>
                <a:cubicBezTo>
                  <a:pt x="36964" y="19442"/>
                  <a:pt x="36964" y="19442"/>
                  <a:pt x="36964" y="19442"/>
                </a:cubicBezTo>
                <a:cubicBezTo>
                  <a:pt x="36964" y="2880"/>
                  <a:pt x="36964" y="2880"/>
                  <a:pt x="36964" y="2880"/>
                </a:cubicBezTo>
                <a:cubicBezTo>
                  <a:pt x="36964" y="1290"/>
                  <a:pt x="35674" y="0"/>
                  <a:pt x="34084" y="0"/>
                </a:cubicBezTo>
                <a:lnTo>
                  <a:pt x="0" y="0"/>
                </a:lnTo>
                <a:close/>
              </a:path>
            </a:pathLst>
          </a:custGeom>
          <a:solidFill>
            <a:srgbClr val="F9E11E"/>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3" name="01_***Title 2 (JU-Free)">
            <a:extLst>
              <a:ext uri="{FF2B5EF4-FFF2-40B4-BE49-F238E27FC236}">
                <a16:creationId xmlns:a16="http://schemas.microsoft.com/office/drawing/2014/main" id="{2FD62A5F-DB6C-F6C9-84F6-942550040125}"/>
              </a:ext>
            </a:extLst>
          </p:cNvPr>
          <p:cNvSpPr>
            <a:spLocks noGrp="1"/>
          </p:cNvSpPr>
          <p:nvPr>
            <p:ph type="title" hasCustomPrompt="1"/>
          </p:nvPr>
        </p:nvSpPr>
        <p:spPr>
          <a:xfrm>
            <a:off x="868680" y="4196882"/>
            <a:ext cx="10820400" cy="1574800"/>
          </a:xfrm>
        </p:spPr>
        <p:txBody>
          <a:bodyPr/>
          <a:lstStyle>
            <a:lvl1pPr>
              <a:defRPr kumimoji="0" sz="4800" b="1" i="0" u="none" baseline="0">
                <a:solidFill>
                  <a:schemeClr val="tx1"/>
                </a:solidFill>
                <a:latin typeface="Verdana" panose="020B0604030504040204" pitchFamily="34" charset="0"/>
              </a:defRPr>
            </a:lvl1pPr>
          </a:lstStyle>
          <a:p>
            <a:r>
              <a:rPr lang="nl-NL" dirty="0"/>
              <a:t>[Titel]</a:t>
            </a:r>
          </a:p>
        </p:txBody>
      </p:sp>
      <p:sp>
        <p:nvSpPr>
          <p:cNvPr id="10" name="Rijkswaterstaat footer 3">
            <a:extLst>
              <a:ext uri="{FF2B5EF4-FFF2-40B4-BE49-F238E27FC236}">
                <a16:creationId xmlns:a16="http://schemas.microsoft.com/office/drawing/2014/main" id="{10F499CA-6801-4211-9C68-58658422F98B}"/>
              </a:ext>
            </a:extLst>
          </p:cNvPr>
          <p:cNvSpPr txBox="1">
            <a:spLocks noSelect="1" noChangeAspect="1"/>
          </p:cNvSpPr>
          <p:nvPr userDrawn="1"/>
        </p:nvSpPr>
        <p:spPr>
          <a:xfrm>
            <a:off x="228600" y="6553200"/>
            <a:ext cx="939800" cy="254000"/>
          </a:xfrm>
          <a:prstGeom prst="rect">
            <a:avLst/>
          </a:prstGeom>
          <a:noFill/>
        </p:spPr>
        <p:txBody>
          <a:bodyPr wrap="square" lIns="0" tIns="0" rIns="0" bIns="0" rtlCol="0">
            <a:noAutofit/>
          </a:bodyPr>
          <a:lstStyle/>
          <a:p>
            <a:r>
              <a:rPr lang="nl-NL" sz="600" dirty="0">
                <a:solidFill>
                  <a:schemeClr val="tx1"/>
                </a:solidFill>
              </a:rPr>
              <a:t>Rijkswaterstaat</a:t>
            </a:r>
          </a:p>
        </p:txBody>
      </p:sp>
      <p:sp>
        <p:nvSpPr>
          <p:cNvPr id="7" name="02_Footer Placeholder 4 (JU-Free)">
            <a:extLst>
              <a:ext uri="{FF2B5EF4-FFF2-40B4-BE49-F238E27FC236}">
                <a16:creationId xmlns:a16="http://schemas.microsoft.com/office/drawing/2014/main" id="{C859CCB8-4308-4C49-8ED4-6385AF6205D4}"/>
              </a:ext>
            </a:extLst>
          </p:cNvPr>
          <p:cNvSpPr>
            <a:spLocks noGrp="1"/>
          </p:cNvSpPr>
          <p:nvPr>
            <p:ph type="ftr" sz="quarter" idx="11"/>
          </p:nvPr>
        </p:nvSpPr>
        <p:spPr/>
        <p:txBody>
          <a:bodyPr/>
          <a:lstStyle/>
          <a:p>
            <a:endParaRPr lang="nl-NL" dirty="0"/>
          </a:p>
        </p:txBody>
      </p:sp>
      <p:sp>
        <p:nvSpPr>
          <p:cNvPr id="8" name="03_Slide Number Placeholder 5 (JU-Free)">
            <a:extLst>
              <a:ext uri="{FF2B5EF4-FFF2-40B4-BE49-F238E27FC236}">
                <a16:creationId xmlns:a16="http://schemas.microsoft.com/office/drawing/2014/main" id="{91771D40-84A7-441B-A59E-4FC5F2CA5128}"/>
              </a:ext>
            </a:extLst>
          </p:cNvPr>
          <p:cNvSpPr>
            <a:spLocks noGrp="1"/>
          </p:cNvSpPr>
          <p:nvPr>
            <p:ph type="sldNum" sz="quarter" idx="12"/>
          </p:nvPr>
        </p:nvSpPr>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773057974"/>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1" spcCol="468000"/>
          <a:lstStyle/>
          <a:p>
            <a:pPr lvl="0"/>
            <a:r>
              <a:rPr lang="nl-NL" dirty="0"/>
              <a:t>Klikken om de tekststijl van het model te bewerken</a:t>
            </a:r>
          </a:p>
        </p:txBody>
      </p:sp>
      <p:sp>
        <p:nvSpPr>
          <p:cNvPr id="2" name="Titel 1"/>
          <p:cNvSpPr>
            <a:spLocks noGrp="1"/>
          </p:cNvSpPr>
          <p:nvPr>
            <p:ph type="title"/>
          </p:nvPr>
        </p:nvSpPr>
        <p:spPr/>
        <p:txBody>
          <a:bodyPr/>
          <a:lstStyle/>
          <a:p>
            <a:r>
              <a:rPr lang="nl-NL"/>
              <a:t>Klik om de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99523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p>
            <a:r>
              <a:rPr lang="nl-NL" dirty="0"/>
              <a:t>Klik op het pictogram als u een afbeelding wilt toevoegen</a:t>
            </a:r>
          </a:p>
        </p:txBody>
      </p:sp>
      <p:sp>
        <p:nvSpPr>
          <p:cNvPr id="14" name="Tijdelijke aanduiding voor tekst 13"/>
          <p:cNvSpPr>
            <a:spLocks noGrp="1"/>
          </p:cNvSpPr>
          <p:nvPr>
            <p:ph type="body" sz="quarter" idx="13" hasCustomPrompt="1"/>
          </p:nvPr>
        </p:nvSpPr>
        <p:spPr>
          <a:xfrm>
            <a:off x="6553199" y="3888000"/>
            <a:ext cx="5004000" cy="2333413"/>
          </a:xfrm>
        </p:spPr>
        <p:txBody>
          <a:bodyPr tIns="50400" numCol="1" spcCol="468000" anchor="t" anchorCtr="0"/>
          <a:lstStyle/>
          <a:p>
            <a:pPr lvl="0"/>
            <a:r>
              <a:rPr lang="nl-NL" dirty="0"/>
              <a:t>Klik om de tekststijl van het model bewerken</a:t>
            </a:r>
          </a:p>
        </p:txBody>
      </p:sp>
      <p:sp>
        <p:nvSpPr>
          <p:cNvPr id="2" name="Titel 1"/>
          <p:cNvSpPr>
            <a:spLocks noGrp="1"/>
          </p:cNvSpPr>
          <p:nvPr>
            <p:ph type="title"/>
          </p:nvPr>
        </p:nvSpPr>
        <p:spPr>
          <a:xfrm>
            <a:off x="634206" y="3888000"/>
            <a:ext cx="5004594" cy="2333413"/>
          </a:xfrm>
        </p:spPr>
        <p:txBody>
          <a:bodyPr anchor="t" anchorCtr="0"/>
          <a:lstStyle/>
          <a:p>
            <a:r>
              <a:rPr lang="nl-NL"/>
              <a:t>Klik om de stijl te bewerken</a:t>
            </a:r>
            <a:endParaRPr lang="nl-NL" dirty="0"/>
          </a:p>
        </p:txBody>
      </p:sp>
      <p:sp>
        <p:nvSpPr>
          <p:cNvPr id="9" name="Tijdelijke aanduiding voor datum 8"/>
          <p:cNvSpPr>
            <a:spLocks noGrp="1"/>
          </p:cNvSpPr>
          <p:nvPr>
            <p:ph type="dt" sz="half" idx="15"/>
          </p:nvPr>
        </p:nvSpPr>
        <p:spPr/>
        <p:txBody>
          <a:bodyPr/>
          <a:lstStyle/>
          <a:p>
            <a:endParaRPr lang="nl-NL" dirty="0"/>
          </a:p>
        </p:txBody>
      </p:sp>
      <p:sp>
        <p:nvSpPr>
          <p:cNvPr id="10" name="Tijdelijke aanduiding voor voettekst 9"/>
          <p:cNvSpPr>
            <a:spLocks noGrp="1"/>
          </p:cNvSpPr>
          <p:nvPr>
            <p:ph type="ftr" sz="quarter" idx="16"/>
          </p:nvPr>
        </p:nvSpPr>
        <p:spPr/>
        <p:txBody>
          <a:bodyPr/>
          <a:lstStyle/>
          <a:p>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264621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10/30/2026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 id="2147483663" r:id="rId13"/>
    <p:sldLayoutId id="2147483664" r:id="rId14"/>
    <p:sldLayoutId id="2147483665" r:id="rId15"/>
    <p:sldLayoutId id="2147483666" r:id="rId16"/>
    <p:sldLayoutId id="2147483667" r:id="rId17"/>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iplo.nl/thema/externe-veiligheid/publicatiereeks-gevaarlijke-stoffen-pgs/vooruitlopen-toekomstige-pgs-richtlijnen/"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hyperlink" Target="https://www.vdma.eu/de/viewer/-/v2article/render/81167391"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CB800A-6FCF-43CA-A967-2B5A1248126E}"/>
              </a:ext>
            </a:extLst>
          </p:cNvPr>
          <p:cNvSpPr>
            <a:spLocks noGrp="1"/>
          </p:cNvSpPr>
          <p:nvPr>
            <p:ph type="ctrTitle"/>
          </p:nvPr>
        </p:nvSpPr>
        <p:spPr/>
        <p:txBody>
          <a:bodyPr>
            <a:noAutofit/>
          </a:bodyPr>
          <a:lstStyle/>
          <a:p>
            <a:r>
              <a:rPr lang="nl-NL" sz="4800" b="0" dirty="0"/>
              <a:t>PGS 37-2: huidige ontwikkelingen in regelgeving en toepassing bij afvalverwerkers</a:t>
            </a:r>
          </a:p>
        </p:txBody>
      </p:sp>
      <p:sp>
        <p:nvSpPr>
          <p:cNvPr id="4" name="Subtitle 3">
            <a:extLst>
              <a:ext uri="{FF2B5EF4-FFF2-40B4-BE49-F238E27FC236}">
                <a16:creationId xmlns:a16="http://schemas.microsoft.com/office/drawing/2014/main" id="{41D0F2F2-64FC-40E2-A3B0-49C732C0190E}"/>
              </a:ext>
            </a:extLst>
          </p:cNvPr>
          <p:cNvSpPr>
            <a:spLocks noGrp="1"/>
          </p:cNvSpPr>
          <p:nvPr>
            <p:ph type="subTitle" idx="1"/>
          </p:nvPr>
        </p:nvSpPr>
        <p:spPr>
          <a:xfrm>
            <a:off x="609600" y="3897461"/>
            <a:ext cx="9144000" cy="1929473"/>
          </a:xfrm>
        </p:spPr>
        <p:txBody>
          <a:bodyPr>
            <a:normAutofit/>
          </a:bodyPr>
          <a:lstStyle/>
          <a:p>
            <a:r>
              <a:rPr lang="en-GB" dirty="0"/>
              <a:t>Luc van Schijndel</a:t>
            </a:r>
          </a:p>
          <a:p>
            <a:r>
              <a:rPr lang="nl-NL" dirty="0"/>
              <a:t>Stefan Kortekaas</a:t>
            </a:r>
          </a:p>
        </p:txBody>
      </p:sp>
      <p:sp>
        <p:nvSpPr>
          <p:cNvPr id="7" name="Placeholder 4">
            <a:extLst>
              <a:ext uri="{FF2B5EF4-FFF2-40B4-BE49-F238E27FC236}">
                <a16:creationId xmlns:a16="http://schemas.microsoft.com/office/drawing/2014/main" id="{F0AB9F4B-1354-45BE-A59B-1B8EAA9DB543}"/>
              </a:ext>
            </a:extLst>
          </p:cNvPr>
          <p:cNvSpPr>
            <a:spLocks noGrp="1"/>
          </p:cNvSpPr>
          <p:nvPr>
            <p:ph type="body" sz="quarter" idx="10"/>
          </p:nvPr>
        </p:nvSpPr>
        <p:spPr>
          <a:xfrm>
            <a:off x="646151" y="5925718"/>
            <a:ext cx="3067050" cy="299619"/>
          </a:xfrm>
        </p:spPr>
        <p:txBody>
          <a:bodyPr>
            <a:normAutofit fontScale="92500" lnSpcReduction="20000"/>
          </a:bodyPr>
          <a:lstStyle/>
          <a:p>
            <a:r>
              <a:rPr lang="en-GB" dirty="0"/>
              <a:t>05-11-2026</a:t>
            </a:r>
          </a:p>
        </p:txBody>
      </p:sp>
      <p:sp>
        <p:nvSpPr>
          <p:cNvPr id="5" name="Online Image Placeholder 4">
            <a:extLst>
              <a:ext uri="{FF2B5EF4-FFF2-40B4-BE49-F238E27FC236}">
                <a16:creationId xmlns:a16="http://schemas.microsoft.com/office/drawing/2014/main" id="{F2FCFB25-95C5-40FD-C78F-6F65329029BE}"/>
              </a:ext>
            </a:extLst>
          </p:cNvPr>
          <p:cNvSpPr>
            <a:spLocks noGrp="1"/>
          </p:cNvSpPr>
          <p:nvPr>
            <p:ph type="clipArt" sz="quarter" idx="11"/>
          </p:nvPr>
        </p:nvSpPr>
        <p:spPr/>
        <p:txBody>
          <a:bodyPr/>
          <a:lstStyle/>
          <a:p>
            <a:endParaRPr lang="nl-NL" dirty="0"/>
          </a:p>
        </p:txBody>
      </p:sp>
    </p:spTree>
    <p:extLst>
      <p:ext uri="{BB962C8B-B14F-4D97-AF65-F5344CB8AC3E}">
        <p14:creationId xmlns:p14="http://schemas.microsoft.com/office/powerpoint/2010/main" val="3188812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26E04E-180B-A5CB-B9D1-97554981E6AB}"/>
              </a:ext>
            </a:extLst>
          </p:cNvPr>
          <p:cNvSpPr>
            <a:spLocks noGrp="1"/>
          </p:cNvSpPr>
          <p:nvPr>
            <p:ph sz="quarter" idx="11"/>
          </p:nvPr>
        </p:nvSpPr>
        <p:spPr/>
        <p:txBody>
          <a:bodyPr>
            <a:normAutofit/>
          </a:bodyPr>
          <a:lstStyle/>
          <a:p>
            <a:r>
              <a:rPr lang="en-GB" dirty="0" err="1"/>
              <a:t>Lithiumhoudende</a:t>
            </a:r>
            <a:r>
              <a:rPr lang="en-GB" dirty="0"/>
              <a:t> </a:t>
            </a:r>
            <a:r>
              <a:rPr lang="en-GB" dirty="0" err="1"/>
              <a:t>batterijen</a:t>
            </a:r>
            <a:endParaRPr lang="en-GB" dirty="0"/>
          </a:p>
          <a:p>
            <a:endParaRPr lang="en-GB" dirty="0"/>
          </a:p>
          <a:p>
            <a:r>
              <a:rPr lang="en-GB" dirty="0"/>
              <a:t>PGS 37</a:t>
            </a:r>
          </a:p>
          <a:p>
            <a:endParaRPr lang="en-GB" dirty="0"/>
          </a:p>
          <a:p>
            <a:r>
              <a:rPr lang="nl-NL" dirty="0" err="1"/>
              <a:t>Lithiumhoudende</a:t>
            </a:r>
            <a:r>
              <a:rPr lang="nl-NL" dirty="0"/>
              <a:t> batterijen in afvalketen</a:t>
            </a:r>
          </a:p>
          <a:p>
            <a:pPr>
              <a:buNone/>
            </a:pPr>
            <a:endParaRPr lang="nl-NL" dirty="0"/>
          </a:p>
        </p:txBody>
      </p:sp>
      <p:pic>
        <p:nvPicPr>
          <p:cNvPr id="9" name="Picture Placeholder 8" descr="A white car on fire&#10;&#10;AI-generated content may be incorrect.">
            <a:extLst>
              <a:ext uri="{FF2B5EF4-FFF2-40B4-BE49-F238E27FC236}">
                <a16:creationId xmlns:a16="http://schemas.microsoft.com/office/drawing/2014/main" id="{D67A8336-D3B7-D40A-9C5E-42BB8A0918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1855" y="1576199"/>
            <a:ext cx="5807660" cy="3878639"/>
          </a:xfrm>
          <a:prstGeom prst="rect">
            <a:avLst/>
          </a:prstGeom>
        </p:spPr>
      </p:pic>
      <p:sp>
        <p:nvSpPr>
          <p:cNvPr id="7" name="Slide Number Placeholder 4">
            <a:extLst>
              <a:ext uri="{FF2B5EF4-FFF2-40B4-BE49-F238E27FC236}">
                <a16:creationId xmlns:a16="http://schemas.microsoft.com/office/drawing/2014/main" id="{0666BDF4-F006-384D-334D-9211368BBE88}"/>
              </a:ext>
            </a:extLst>
          </p:cNvPr>
          <p:cNvSpPr txBox="1">
            <a:spLocks/>
          </p:cNvSpPr>
          <p:nvPr/>
        </p:nvSpPr>
        <p:spPr>
          <a:xfrm>
            <a:off x="9253152" y="6430962"/>
            <a:ext cx="2743200" cy="365125"/>
          </a:xfrm>
          <a:prstGeom prst="rect">
            <a:avLst/>
          </a:prstGeom>
        </p:spPr>
        <p:txBody>
          <a:bodyPr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F18802B-E4C7-4B2D-B37A-6B7CC3C134EA}" type="slidenum">
              <a:rPr lang="nl-NL" sz="1200" smtClean="0">
                <a:solidFill>
                  <a:schemeClr val="bg1"/>
                </a:solidFill>
              </a:rPr>
              <a:pPr algn="r">
                <a:spcAft>
                  <a:spcPts val="600"/>
                </a:spcAft>
              </a:pPr>
              <a:t>2</a:t>
            </a:fld>
            <a:endParaRPr lang="nl-NL" sz="1200" dirty="0">
              <a:solidFill>
                <a:schemeClr val="bg1"/>
              </a:solidFill>
            </a:endParaRPr>
          </a:p>
        </p:txBody>
      </p:sp>
    </p:spTree>
    <p:extLst>
      <p:ext uri="{BB962C8B-B14F-4D97-AF65-F5344CB8AC3E}">
        <p14:creationId xmlns:p14="http://schemas.microsoft.com/office/powerpoint/2010/main" val="2583270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EF9A-8F58-368F-F5A4-7C4BC6EA4F0E}"/>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029CD306-C41D-63EE-65BD-E3043C5C5561}"/>
              </a:ext>
            </a:extLst>
          </p:cNvPr>
          <p:cNvSpPr>
            <a:spLocks noGrp="1"/>
          </p:cNvSpPr>
          <p:nvPr>
            <p:ph type="title"/>
          </p:nvPr>
        </p:nvSpPr>
        <p:spPr/>
        <p:txBody>
          <a:bodyPr anchor="t">
            <a:normAutofit fontScale="90000"/>
          </a:bodyPr>
          <a:lstStyle/>
          <a:p>
            <a:r>
              <a:rPr lang="nl-NL" altLang="nl-NL" dirty="0" err="1"/>
              <a:t>Lithiumhoudende</a:t>
            </a:r>
            <a:r>
              <a:rPr lang="nl-NL" altLang="nl-NL" dirty="0"/>
              <a:t> batterijen</a:t>
            </a:r>
            <a:endParaRPr lang="en-US" dirty="0"/>
          </a:p>
        </p:txBody>
      </p:sp>
      <p:sp>
        <p:nvSpPr>
          <p:cNvPr id="3" name="Content Placeholder 2">
            <a:extLst>
              <a:ext uri="{FF2B5EF4-FFF2-40B4-BE49-F238E27FC236}">
                <a16:creationId xmlns:a16="http://schemas.microsoft.com/office/drawing/2014/main" id="{B70D59BF-373C-DC77-FBCE-DA4193031ECF}"/>
              </a:ext>
            </a:extLst>
          </p:cNvPr>
          <p:cNvSpPr>
            <a:spLocks noGrp="1"/>
          </p:cNvSpPr>
          <p:nvPr>
            <p:ph type="body" idx="1"/>
          </p:nvPr>
        </p:nvSpPr>
        <p:spPr>
          <a:xfrm>
            <a:off x="597072" y="1888138"/>
            <a:ext cx="10598752" cy="1791687"/>
          </a:xfrm>
        </p:spPr>
        <p:txBody>
          <a:bodyPr>
            <a:normAutofit fontScale="55000" lnSpcReduction="20000"/>
          </a:bodyPr>
          <a:lstStyle/>
          <a:p>
            <a:pPr marL="0" indent="0">
              <a:buNone/>
            </a:pPr>
            <a:r>
              <a:rPr lang="nl-NL" sz="3800" dirty="0"/>
              <a:t>Gebruik in apparatuur</a:t>
            </a:r>
          </a:p>
          <a:p>
            <a:pPr marL="285750" indent="-285750">
              <a:buFont typeface="Arial" panose="020B0604020202020204" pitchFamily="34" charset="0"/>
              <a:buChar char="•"/>
            </a:pPr>
            <a:r>
              <a:rPr lang="nl-NL" sz="3400" dirty="0"/>
              <a:t>Hoge energiedichtheid</a:t>
            </a:r>
          </a:p>
          <a:p>
            <a:pPr marL="285750" indent="-285750">
              <a:buFont typeface="Arial" panose="020B0604020202020204" pitchFamily="34" charset="0"/>
              <a:buChar char="•"/>
            </a:pPr>
            <a:r>
              <a:rPr lang="nl-NL" sz="3400" dirty="0"/>
              <a:t>Gebruik in verschillende apparaten, van groot tot klein</a:t>
            </a:r>
          </a:p>
          <a:p>
            <a:endParaRPr lang="nl-NL" sz="3400" dirty="0"/>
          </a:p>
          <a:p>
            <a:r>
              <a:rPr lang="nl-NL" sz="5900" dirty="0"/>
              <a:t>Afvoeren van batterijen?</a:t>
            </a:r>
          </a:p>
          <a:p>
            <a:pPr marL="0" indent="0">
              <a:buNone/>
            </a:pPr>
            <a:endParaRPr lang="nl-NL" sz="1600" dirty="0"/>
          </a:p>
          <a:p>
            <a:pPr marL="0" indent="0">
              <a:buNone/>
            </a:pPr>
            <a:endParaRPr lang="nl-NL" sz="1600" dirty="0"/>
          </a:p>
          <a:p>
            <a:endParaRPr lang="nl-NL" sz="1600" dirty="0"/>
          </a:p>
          <a:p>
            <a:pPr marL="324000" lvl="1" indent="0">
              <a:buNone/>
            </a:pPr>
            <a:endParaRPr lang="en-GB" i="1" dirty="0"/>
          </a:p>
          <a:p>
            <a:pPr lvl="1"/>
            <a:endParaRPr lang="en-GB" i="1" dirty="0"/>
          </a:p>
          <a:p>
            <a:pPr lvl="1"/>
            <a:endParaRPr lang="nl-NL" i="1" dirty="0"/>
          </a:p>
        </p:txBody>
      </p:sp>
      <p:sp>
        <p:nvSpPr>
          <p:cNvPr id="5" name="Slide Number Placeholder 4">
            <a:extLst>
              <a:ext uri="{FF2B5EF4-FFF2-40B4-BE49-F238E27FC236}">
                <a16:creationId xmlns:a16="http://schemas.microsoft.com/office/drawing/2014/main" id="{62B48EC1-15B1-ECE1-90A6-3CDA4D388AB1}"/>
              </a:ext>
            </a:extLst>
          </p:cNvPr>
          <p:cNvSpPr>
            <a:spLocks noGrp="1"/>
          </p:cNvSpPr>
          <p:nvPr>
            <p:ph type="sldNum" sz="quarter" idx="12"/>
          </p:nvPr>
        </p:nvSpPr>
        <p:spPr/>
        <p:txBody>
          <a:bodyPr anchor="t">
            <a:normAutofit/>
          </a:bodyPr>
          <a:lstStyle/>
          <a:p>
            <a:pPr>
              <a:spcAft>
                <a:spcPts val="600"/>
              </a:spcAft>
            </a:pPr>
            <a:fld id="{8F18802B-E4C7-4B2D-B37A-6B7CC3C134EA}" type="slidenum">
              <a:rPr lang="nl-NL" smtClean="0"/>
              <a:pPr>
                <a:spcAft>
                  <a:spcPts val="600"/>
                </a:spcAft>
              </a:pPr>
              <a:t>3</a:t>
            </a:fld>
            <a:endParaRPr lang="nl-NL" dirty="0"/>
          </a:p>
        </p:txBody>
      </p:sp>
      <p:pic>
        <p:nvPicPr>
          <p:cNvPr id="6" name="Picture 5">
            <a:extLst>
              <a:ext uri="{FF2B5EF4-FFF2-40B4-BE49-F238E27FC236}">
                <a16:creationId xmlns:a16="http://schemas.microsoft.com/office/drawing/2014/main" id="{35F49B91-C08B-C182-E065-922B52352214}"/>
              </a:ext>
            </a:extLst>
          </p:cNvPr>
          <p:cNvPicPr>
            <a:picLocks noChangeAspect="1"/>
          </p:cNvPicPr>
          <p:nvPr/>
        </p:nvPicPr>
        <p:blipFill>
          <a:blip r:embed="rId2" cstate="print">
            <a:extLst>
              <a:ext uri="{28A0092B-C50C-407E-A947-70E740481C1C}">
                <a14:useLocalDpi xmlns:a14="http://schemas.microsoft.com/office/drawing/2010/main" val="0"/>
              </a:ext>
            </a:extLst>
          </a:blip>
          <a:srcRect l="33359" t="25555" r="27737" b="45479"/>
          <a:stretch>
            <a:fillRect/>
          </a:stretch>
        </p:blipFill>
        <p:spPr>
          <a:xfrm>
            <a:off x="785815" y="4392565"/>
            <a:ext cx="2157708" cy="1070975"/>
          </a:xfrm>
          <a:prstGeom prst="rect">
            <a:avLst/>
          </a:prstGeom>
        </p:spPr>
      </p:pic>
      <p:pic>
        <p:nvPicPr>
          <p:cNvPr id="8" name="Picture 7">
            <a:extLst>
              <a:ext uri="{FF2B5EF4-FFF2-40B4-BE49-F238E27FC236}">
                <a16:creationId xmlns:a16="http://schemas.microsoft.com/office/drawing/2014/main" id="{22A0573D-C5F9-59E6-3427-32D0635B804C}"/>
              </a:ext>
            </a:extLst>
          </p:cNvPr>
          <p:cNvPicPr>
            <a:picLocks noChangeAspect="1"/>
          </p:cNvPicPr>
          <p:nvPr/>
        </p:nvPicPr>
        <p:blipFill>
          <a:blip r:embed="rId3" cstate="print">
            <a:extLst>
              <a:ext uri="{28A0092B-C50C-407E-A947-70E740481C1C}">
                <a14:useLocalDpi xmlns:a14="http://schemas.microsoft.com/office/drawing/2010/main" val="0"/>
              </a:ext>
            </a:extLst>
          </a:blip>
          <a:srcRect l="14972" t="15926" r="15804" b="17169"/>
          <a:stretch>
            <a:fillRect/>
          </a:stretch>
        </p:blipFill>
        <p:spPr>
          <a:xfrm>
            <a:off x="1988302" y="4159381"/>
            <a:ext cx="3068193" cy="1976950"/>
          </a:xfrm>
          <a:prstGeom prst="rect">
            <a:avLst/>
          </a:prstGeom>
        </p:spPr>
      </p:pic>
      <p:pic>
        <p:nvPicPr>
          <p:cNvPr id="10" name="Picture 9">
            <a:extLst>
              <a:ext uri="{FF2B5EF4-FFF2-40B4-BE49-F238E27FC236}">
                <a16:creationId xmlns:a16="http://schemas.microsoft.com/office/drawing/2014/main" id="{890A1263-9778-4E94-FCC5-3144003AD1DB}"/>
              </a:ext>
            </a:extLst>
          </p:cNvPr>
          <p:cNvPicPr>
            <a:picLocks noChangeAspect="1"/>
          </p:cNvPicPr>
          <p:nvPr/>
        </p:nvPicPr>
        <p:blipFill>
          <a:blip r:embed="rId4" cstate="print">
            <a:extLst>
              <a:ext uri="{28A0092B-C50C-407E-A947-70E740481C1C}">
                <a14:useLocalDpi xmlns:a14="http://schemas.microsoft.com/office/drawing/2010/main" val="0"/>
              </a:ext>
            </a:extLst>
          </a:blip>
          <a:srcRect l="3648" t="1918" r="27798" b="8402"/>
          <a:stretch>
            <a:fillRect/>
          </a:stretch>
        </p:blipFill>
        <p:spPr>
          <a:xfrm>
            <a:off x="4614441" y="3635964"/>
            <a:ext cx="2963117" cy="2584176"/>
          </a:xfrm>
          <a:prstGeom prst="rect">
            <a:avLst/>
          </a:prstGeom>
        </p:spPr>
      </p:pic>
      <p:pic>
        <p:nvPicPr>
          <p:cNvPr id="11" name="Picture 10" descr="A machine with many black rectangular objects&#10;&#10;AI-generated content may be incorrect.">
            <a:extLst>
              <a:ext uri="{FF2B5EF4-FFF2-40B4-BE49-F238E27FC236}">
                <a16:creationId xmlns:a16="http://schemas.microsoft.com/office/drawing/2014/main" id="{F288552F-3A30-F3A6-D0EB-D9CF09F5CCE8}"/>
              </a:ext>
            </a:extLst>
          </p:cNvPr>
          <p:cNvPicPr>
            <a:picLocks noChangeAspect="1"/>
          </p:cNvPicPr>
          <p:nvPr/>
        </p:nvPicPr>
        <p:blipFill>
          <a:blip r:embed="rId5" cstate="print">
            <a:extLst>
              <a:ext uri="{28A0092B-C50C-407E-A947-70E740481C1C}">
                <a14:useLocalDpi xmlns:a14="http://schemas.microsoft.com/office/drawing/2010/main" val="0"/>
              </a:ext>
            </a:extLst>
          </a:blip>
          <a:srcRect l="10339" r="7070" b="2"/>
          <a:stretch>
            <a:fillRect/>
          </a:stretch>
        </p:blipFill>
        <p:spPr>
          <a:xfrm>
            <a:off x="7577558" y="3276510"/>
            <a:ext cx="3753529" cy="3033543"/>
          </a:xfrm>
          <a:prstGeom prst="rect">
            <a:avLst/>
          </a:prstGeom>
          <a:noFill/>
        </p:spPr>
      </p:pic>
    </p:spTree>
    <p:extLst>
      <p:ext uri="{BB962C8B-B14F-4D97-AF65-F5344CB8AC3E}">
        <p14:creationId xmlns:p14="http://schemas.microsoft.com/office/powerpoint/2010/main" val="250583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8E63F5-0ECF-D1AF-0260-766D27E870E3}"/>
              </a:ext>
            </a:extLst>
          </p:cNvPr>
          <p:cNvSpPr>
            <a:spLocks noGrp="1"/>
          </p:cNvSpPr>
          <p:nvPr>
            <p:ph sz="half" idx="1"/>
          </p:nvPr>
        </p:nvSpPr>
        <p:spPr/>
        <p:txBody>
          <a:bodyPr>
            <a:noAutofit/>
          </a:bodyPr>
          <a:lstStyle/>
          <a:p>
            <a:pPr marL="0" indent="0">
              <a:spcBef>
                <a:spcPts val="600"/>
              </a:spcBef>
              <a:buNone/>
            </a:pPr>
            <a:r>
              <a:rPr lang="nl-NL" sz="2000" b="1" dirty="0" err="1"/>
              <a:t>Thermal</a:t>
            </a:r>
            <a:r>
              <a:rPr lang="nl-NL" sz="2000" b="1" dirty="0"/>
              <a:t> </a:t>
            </a:r>
            <a:r>
              <a:rPr lang="nl-NL" sz="2000" b="1" dirty="0" err="1"/>
              <a:t>runaway</a:t>
            </a:r>
            <a:endParaRPr lang="nl-NL" sz="2000" b="1" dirty="0"/>
          </a:p>
          <a:p>
            <a:pPr marL="285750" indent="-285750">
              <a:spcBef>
                <a:spcPts val="600"/>
              </a:spcBef>
              <a:buFont typeface="Arial" panose="020B0604020202020204" pitchFamily="34" charset="0"/>
              <a:buChar char="•"/>
            </a:pPr>
            <a:r>
              <a:rPr lang="nl-NL" sz="2000" dirty="0"/>
              <a:t>Effecten</a:t>
            </a:r>
          </a:p>
          <a:p>
            <a:pPr marL="285750" indent="-285750">
              <a:spcBef>
                <a:spcPts val="600"/>
              </a:spcBef>
              <a:buFont typeface="Arial" panose="020B0604020202020204" pitchFamily="34" charset="0"/>
              <a:buChar char="•"/>
            </a:pPr>
            <a:r>
              <a:rPr lang="nl-NL" sz="2000" dirty="0"/>
              <a:t>Vrijkomen van toxische stoffen</a:t>
            </a:r>
          </a:p>
          <a:p>
            <a:pPr marL="285750" indent="-285750">
              <a:spcBef>
                <a:spcPts val="600"/>
              </a:spcBef>
              <a:buFont typeface="Arial" panose="020B0604020202020204" pitchFamily="34" charset="0"/>
              <a:buChar char="•"/>
            </a:pPr>
            <a:r>
              <a:rPr lang="nl-NL" sz="2000" dirty="0"/>
              <a:t>Brand</a:t>
            </a:r>
          </a:p>
          <a:p>
            <a:pPr marL="285750" indent="-285750">
              <a:spcBef>
                <a:spcPts val="600"/>
              </a:spcBef>
              <a:buFont typeface="Arial" panose="020B0604020202020204" pitchFamily="34" charset="0"/>
              <a:buChar char="•"/>
            </a:pPr>
            <a:r>
              <a:rPr lang="nl-NL" sz="2000" dirty="0"/>
              <a:t>Explosiegevaar</a:t>
            </a:r>
          </a:p>
          <a:p>
            <a:pPr marL="285750" indent="-285750">
              <a:spcBef>
                <a:spcPts val="600"/>
              </a:spcBef>
              <a:buFont typeface="Arial" panose="020B0604020202020204" pitchFamily="34" charset="0"/>
              <a:buChar char="•"/>
            </a:pPr>
            <a:endParaRPr lang="nl-NL" sz="2000" dirty="0"/>
          </a:p>
          <a:p>
            <a:pPr marL="0" indent="0">
              <a:spcBef>
                <a:spcPts val="600"/>
              </a:spcBef>
              <a:buNone/>
            </a:pPr>
            <a:r>
              <a:rPr lang="nl-NL" sz="2000" b="1" dirty="0"/>
              <a:t>Oorzaken</a:t>
            </a:r>
          </a:p>
          <a:p>
            <a:pPr marL="285750" indent="-285750">
              <a:spcBef>
                <a:spcPts val="600"/>
              </a:spcBef>
              <a:buFont typeface="Arial" panose="020B0604020202020204" pitchFamily="34" charset="0"/>
              <a:buChar char="•"/>
            </a:pPr>
            <a:r>
              <a:rPr lang="nl-NL" sz="2000" dirty="0"/>
              <a:t>Interne kortsluiting</a:t>
            </a:r>
          </a:p>
          <a:p>
            <a:pPr marL="285750" indent="-285750">
              <a:spcBef>
                <a:spcPts val="600"/>
              </a:spcBef>
              <a:buFont typeface="Arial" panose="020B0604020202020204" pitchFamily="34" charset="0"/>
              <a:buChar char="•"/>
            </a:pPr>
            <a:r>
              <a:rPr lang="nl-NL" sz="2000" dirty="0"/>
              <a:t>Overladen</a:t>
            </a:r>
          </a:p>
          <a:p>
            <a:pPr marL="285750" indent="-285750">
              <a:spcBef>
                <a:spcPts val="600"/>
              </a:spcBef>
              <a:buFont typeface="Arial" panose="020B0604020202020204" pitchFamily="34" charset="0"/>
              <a:buChar char="•"/>
            </a:pPr>
            <a:r>
              <a:rPr lang="nl-NL" sz="2000" dirty="0"/>
              <a:t>Fysieke schade</a:t>
            </a:r>
          </a:p>
          <a:p>
            <a:pPr marL="285750" indent="-285750">
              <a:spcBef>
                <a:spcPts val="600"/>
              </a:spcBef>
              <a:buFont typeface="Arial" panose="020B0604020202020204" pitchFamily="34" charset="0"/>
              <a:buChar char="•"/>
            </a:pPr>
            <a:r>
              <a:rPr lang="nl-NL" sz="2000" dirty="0"/>
              <a:t>Productiefouten </a:t>
            </a:r>
          </a:p>
          <a:p>
            <a:pPr marL="285750" indent="-285750">
              <a:spcBef>
                <a:spcPts val="600"/>
              </a:spcBef>
              <a:buFont typeface="Arial" panose="020B0604020202020204" pitchFamily="34" charset="0"/>
              <a:buChar char="•"/>
            </a:pPr>
            <a:r>
              <a:rPr lang="nl-NL" sz="2000" dirty="0"/>
              <a:t>Veroudering</a:t>
            </a:r>
          </a:p>
          <a:p>
            <a:pPr>
              <a:spcBef>
                <a:spcPts val="600"/>
              </a:spcBef>
            </a:pPr>
            <a:endParaRPr lang="nl-NL" sz="1600" dirty="0"/>
          </a:p>
        </p:txBody>
      </p:sp>
      <p:sp>
        <p:nvSpPr>
          <p:cNvPr id="9" name="Picture Placeholder 8">
            <a:extLst>
              <a:ext uri="{FF2B5EF4-FFF2-40B4-BE49-F238E27FC236}">
                <a16:creationId xmlns:a16="http://schemas.microsoft.com/office/drawing/2014/main" id="{AEA44B05-6610-8A62-C77B-00B4CDACD3E5}"/>
              </a:ext>
            </a:extLst>
          </p:cNvPr>
          <p:cNvSpPr>
            <a:spLocks noGrp="1"/>
          </p:cNvSpPr>
          <p:nvPr>
            <p:ph type="pic" sz="quarter" idx="13"/>
          </p:nvPr>
        </p:nvSpPr>
        <p:spPr/>
        <p:txBody>
          <a:bodyPr/>
          <a:lstStyle/>
          <a:p>
            <a:endParaRPr lang="nl-NL"/>
          </a:p>
        </p:txBody>
      </p:sp>
      <p:sp>
        <p:nvSpPr>
          <p:cNvPr id="2" name="Title 1">
            <a:extLst>
              <a:ext uri="{FF2B5EF4-FFF2-40B4-BE49-F238E27FC236}">
                <a16:creationId xmlns:a16="http://schemas.microsoft.com/office/drawing/2014/main" id="{0A14AFC0-7AED-1D08-0FA7-FC03506234F6}"/>
              </a:ext>
            </a:extLst>
          </p:cNvPr>
          <p:cNvSpPr>
            <a:spLocks noGrp="1"/>
          </p:cNvSpPr>
          <p:nvPr>
            <p:ph type="title"/>
          </p:nvPr>
        </p:nvSpPr>
        <p:spPr>
          <a:xfrm>
            <a:off x="597072" y="927540"/>
            <a:ext cx="5181600" cy="897538"/>
          </a:xfrm>
        </p:spPr>
        <p:txBody>
          <a:bodyPr>
            <a:normAutofit fontScale="90000"/>
          </a:bodyPr>
          <a:lstStyle/>
          <a:p>
            <a:r>
              <a:rPr lang="en-GB" dirty="0"/>
              <a:t>Risico’s</a:t>
            </a:r>
            <a:endParaRPr lang="nl-NL" dirty="0"/>
          </a:p>
        </p:txBody>
      </p:sp>
      <p:pic>
        <p:nvPicPr>
          <p:cNvPr id="6" name="Picture 5" descr="5 fases van een thermal runaway: &#10;1. Begin (niet veel te zijn van buiten)&#10;2. Fakkelbrand zichtbaar&#10;3. Stabiele brand&#10;4. Nieuwe fakkels bij ontsteken nieuwe cellen&#10;5. Brand zal dover als er geen brandbaar materiaal is">
            <a:extLst>
              <a:ext uri="{FF2B5EF4-FFF2-40B4-BE49-F238E27FC236}">
                <a16:creationId xmlns:a16="http://schemas.microsoft.com/office/drawing/2014/main" id="{6F10A5A5-73DF-03C4-E447-19A3C44503B3}"/>
              </a:ext>
            </a:extLst>
          </p:cNvPr>
          <p:cNvPicPr>
            <a:picLocks noChangeAspect="1"/>
          </p:cNvPicPr>
          <p:nvPr/>
        </p:nvPicPr>
        <p:blipFill>
          <a:blip r:embed="rId2"/>
          <a:stretch>
            <a:fillRect/>
          </a:stretch>
        </p:blipFill>
        <p:spPr>
          <a:xfrm>
            <a:off x="6523390" y="815356"/>
            <a:ext cx="4664732" cy="5227288"/>
          </a:xfrm>
          <a:prstGeom prst="rect">
            <a:avLst/>
          </a:prstGeom>
        </p:spPr>
      </p:pic>
      <p:sp>
        <p:nvSpPr>
          <p:cNvPr id="10" name="Slide Number Placeholder 4">
            <a:extLst>
              <a:ext uri="{FF2B5EF4-FFF2-40B4-BE49-F238E27FC236}">
                <a16:creationId xmlns:a16="http://schemas.microsoft.com/office/drawing/2014/main" id="{6C82B4EB-CDA2-605B-BB9B-87A0C6CA2E14}"/>
              </a:ext>
            </a:extLst>
          </p:cNvPr>
          <p:cNvSpPr>
            <a:spLocks noGrp="1"/>
          </p:cNvSpPr>
          <p:nvPr>
            <p:ph type="sldNum" sz="quarter" idx="12"/>
          </p:nvPr>
        </p:nvSpPr>
        <p:spPr>
          <a:xfrm>
            <a:off x="9253152" y="6430962"/>
            <a:ext cx="2743200" cy="365125"/>
          </a:xfrm>
        </p:spPr>
        <p:txBody>
          <a:bodyPr anchor="t">
            <a:normAutofit/>
          </a:bodyPr>
          <a:lstStyle/>
          <a:p>
            <a:pPr>
              <a:spcAft>
                <a:spcPts val="600"/>
              </a:spcAft>
            </a:pPr>
            <a:fld id="{8F18802B-E4C7-4B2D-B37A-6B7CC3C134EA}" type="slidenum">
              <a:rPr lang="nl-NL" smtClean="0"/>
              <a:pPr>
                <a:spcAft>
                  <a:spcPts val="600"/>
                </a:spcAft>
              </a:pPr>
              <a:t>4</a:t>
            </a:fld>
            <a:endParaRPr lang="nl-NL" dirty="0"/>
          </a:p>
        </p:txBody>
      </p:sp>
    </p:spTree>
    <p:extLst>
      <p:ext uri="{BB962C8B-B14F-4D97-AF65-F5344CB8AC3E}">
        <p14:creationId xmlns:p14="http://schemas.microsoft.com/office/powerpoint/2010/main" val="99264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 34">
            <a:extLst>
              <a:ext uri="{FF2B5EF4-FFF2-40B4-BE49-F238E27FC236}">
                <a16:creationId xmlns:a16="http://schemas.microsoft.com/office/drawing/2014/main" id="{B385FB98-7FF2-3CA3-2101-3CBE39192FC3}"/>
              </a:ext>
            </a:extLst>
          </p:cNvPr>
          <p:cNvSpPr/>
          <p:nvPr/>
        </p:nvSpPr>
        <p:spPr>
          <a:xfrm>
            <a:off x="8189666" y="4856615"/>
            <a:ext cx="1341120" cy="292608"/>
          </a:xfrm>
          <a:prstGeom prst="rect">
            <a:avLst/>
          </a:prstGeom>
          <a:solidFill>
            <a:schemeClr val="bg1"/>
          </a:solidFill>
          <a:ln/>
        </p:spPr>
        <p:txBody>
          <a:bodyPr wrap="square" rtlCol="0" anchor="ctr"/>
          <a:lstStyle/>
          <a:p>
            <a:pPr marL="0" indent="0" algn="ctr">
              <a:buNone/>
            </a:pPr>
            <a:r>
              <a:rPr lang="nl-NL" sz="900" b="1" dirty="0">
                <a:solidFill>
                  <a:schemeClr val="accent2"/>
                </a:solidFill>
                <a:latin typeface="Calibri" pitchFamily="34" charset="0"/>
                <a:ea typeface="Calibri" pitchFamily="34" charset="-122"/>
                <a:cs typeface="Calibri" pitchFamily="34" charset="-120"/>
              </a:rPr>
              <a:t>28 okt</a:t>
            </a:r>
            <a:r>
              <a:rPr lang="nl-NL" sz="900" b="1" noProof="0" dirty="0">
                <a:solidFill>
                  <a:schemeClr val="accent2"/>
                </a:solidFill>
                <a:latin typeface="Calibri" pitchFamily="34" charset="0"/>
                <a:ea typeface="Calibri" pitchFamily="34" charset="-122"/>
                <a:cs typeface="Calibri" pitchFamily="34" charset="-120"/>
              </a:rPr>
              <a:t> 26</a:t>
            </a:r>
            <a:endParaRPr lang="nl-NL" sz="900" noProof="0" dirty="0">
              <a:solidFill>
                <a:schemeClr val="accent2"/>
              </a:solidFill>
            </a:endParaRPr>
          </a:p>
        </p:txBody>
      </p:sp>
      <p:sp>
        <p:nvSpPr>
          <p:cNvPr id="4" name="Text 2"/>
          <p:cNvSpPr/>
          <p:nvPr/>
        </p:nvSpPr>
        <p:spPr>
          <a:xfrm>
            <a:off x="609600" y="707136"/>
            <a:ext cx="10972800" cy="560832"/>
          </a:xfrm>
          <a:prstGeom prst="rect">
            <a:avLst/>
          </a:prstGeom>
          <a:noFill/>
          <a:ln/>
        </p:spPr>
        <p:txBody>
          <a:bodyPr wrap="square" rtlCol="0" anchor="ctr"/>
          <a:lstStyle/>
          <a:p>
            <a:pPr marL="0" indent="0">
              <a:buNone/>
            </a:pPr>
            <a:endParaRPr lang="nl-NL" sz="2800" b="1" noProof="0" dirty="0"/>
          </a:p>
        </p:txBody>
      </p:sp>
      <p:sp>
        <p:nvSpPr>
          <p:cNvPr id="5" name="Shape 3"/>
          <p:cNvSpPr/>
          <p:nvPr/>
        </p:nvSpPr>
        <p:spPr>
          <a:xfrm>
            <a:off x="609600" y="3877056"/>
            <a:ext cx="10972800" cy="48768"/>
          </a:xfrm>
          <a:prstGeom prst="rect">
            <a:avLst/>
          </a:prstGeom>
          <a:solidFill>
            <a:srgbClr val="0E7C86"/>
          </a:solidFill>
          <a:ln w="12700">
            <a:solidFill>
              <a:srgbClr val="0E7C86"/>
            </a:solidFill>
            <a:prstDash val="solid"/>
          </a:ln>
        </p:spPr>
        <p:txBody>
          <a:bodyPr/>
          <a:lstStyle/>
          <a:p>
            <a:endParaRPr lang="nl-NL" noProof="0" dirty="0"/>
          </a:p>
        </p:txBody>
      </p:sp>
      <p:sp>
        <p:nvSpPr>
          <p:cNvPr id="6" name="Shape 4"/>
          <p:cNvSpPr/>
          <p:nvPr/>
        </p:nvSpPr>
        <p:spPr>
          <a:xfrm>
            <a:off x="475488" y="3767328"/>
            <a:ext cx="268224" cy="268224"/>
          </a:xfrm>
          <a:prstGeom prst="ellipse">
            <a:avLst/>
          </a:prstGeom>
          <a:solidFill>
            <a:srgbClr val="E8A33D"/>
          </a:solidFill>
          <a:ln w="12700">
            <a:solidFill>
              <a:srgbClr val="E8A33D"/>
            </a:solidFill>
            <a:prstDash val="solid"/>
          </a:ln>
        </p:spPr>
        <p:txBody>
          <a:bodyPr/>
          <a:lstStyle/>
          <a:p>
            <a:endParaRPr lang="nl-NL" noProof="0" dirty="0"/>
          </a:p>
        </p:txBody>
      </p:sp>
      <p:sp>
        <p:nvSpPr>
          <p:cNvPr id="7" name="Shape 5"/>
          <p:cNvSpPr/>
          <p:nvPr/>
        </p:nvSpPr>
        <p:spPr>
          <a:xfrm>
            <a:off x="597408" y="3023616"/>
            <a:ext cx="24384" cy="877824"/>
          </a:xfrm>
          <a:prstGeom prst="rect">
            <a:avLst/>
          </a:prstGeom>
          <a:solidFill>
            <a:srgbClr val="E8A33D"/>
          </a:solidFill>
          <a:ln w="12700">
            <a:solidFill>
              <a:srgbClr val="E8A33D"/>
            </a:solidFill>
            <a:prstDash val="solid"/>
          </a:ln>
        </p:spPr>
        <p:txBody>
          <a:bodyPr/>
          <a:lstStyle/>
          <a:p>
            <a:endParaRPr lang="nl-NL" noProof="0" dirty="0"/>
          </a:p>
        </p:txBody>
      </p:sp>
      <p:sp>
        <p:nvSpPr>
          <p:cNvPr id="8" name="Text 6"/>
          <p:cNvSpPr/>
          <p:nvPr/>
        </p:nvSpPr>
        <p:spPr>
          <a:xfrm>
            <a:off x="-60960" y="2706624"/>
            <a:ext cx="1341120" cy="292608"/>
          </a:xfrm>
          <a:prstGeom prst="rect">
            <a:avLst/>
          </a:prstGeom>
          <a:noFill/>
          <a:ln/>
        </p:spPr>
        <p:txBody>
          <a:bodyPr wrap="square" rtlCol="0" anchor="ctr"/>
          <a:lstStyle/>
          <a:p>
            <a:pPr marL="0" indent="0" algn="ctr">
              <a:buNone/>
            </a:pPr>
            <a:r>
              <a:rPr lang="nl-NL" sz="900" b="1" noProof="0" dirty="0">
                <a:solidFill>
                  <a:srgbClr val="E8A33D"/>
                </a:solidFill>
                <a:latin typeface="Calibri" pitchFamily="34" charset="0"/>
                <a:ea typeface="Calibri" pitchFamily="34" charset="-122"/>
                <a:cs typeface="Calibri" pitchFamily="34" charset="-120"/>
              </a:rPr>
              <a:t>1886</a:t>
            </a:r>
            <a:endParaRPr lang="nl-NL" sz="900" noProof="0" dirty="0"/>
          </a:p>
        </p:txBody>
      </p:sp>
      <p:sp>
        <p:nvSpPr>
          <p:cNvPr id="9" name="Text 7"/>
          <p:cNvSpPr/>
          <p:nvPr/>
        </p:nvSpPr>
        <p:spPr>
          <a:xfrm>
            <a:off x="-146304" y="1828800"/>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Eerste elektriciteits­centrale</a:t>
            </a:r>
            <a:endParaRPr lang="nl-NL" sz="850" noProof="0" dirty="0"/>
          </a:p>
          <a:p>
            <a:pPr marL="0" indent="0" algn="ctr">
              <a:buNone/>
            </a:pPr>
            <a:r>
              <a:rPr lang="nl-NL" sz="850" noProof="0" dirty="0">
                <a:latin typeface="Calibri" pitchFamily="34" charset="0"/>
                <a:ea typeface="Calibri" pitchFamily="34" charset="-122"/>
                <a:cs typeface="Calibri" pitchFamily="34" charset="-120"/>
              </a:rPr>
              <a:t>Nederland</a:t>
            </a:r>
            <a:endParaRPr lang="nl-NL" sz="850" noProof="0" dirty="0"/>
          </a:p>
          <a:p>
            <a:pPr marL="0" indent="0" algn="ctr">
              <a:buNone/>
            </a:pPr>
            <a:r>
              <a:rPr lang="nl-NL" sz="850" noProof="0" dirty="0">
                <a:latin typeface="Calibri" pitchFamily="34" charset="0"/>
                <a:ea typeface="Calibri" pitchFamily="34" charset="-122"/>
                <a:cs typeface="Calibri" pitchFamily="34" charset="-120"/>
              </a:rPr>
              <a:t>(Kinderdijk)</a:t>
            </a:r>
            <a:endParaRPr lang="nl-NL" sz="850" noProof="0" dirty="0"/>
          </a:p>
        </p:txBody>
      </p:sp>
      <p:sp>
        <p:nvSpPr>
          <p:cNvPr id="10" name="Shape 8"/>
          <p:cNvSpPr/>
          <p:nvPr/>
        </p:nvSpPr>
        <p:spPr>
          <a:xfrm>
            <a:off x="2365248" y="3767328"/>
            <a:ext cx="268224" cy="268224"/>
          </a:xfrm>
          <a:prstGeom prst="ellipse">
            <a:avLst/>
          </a:prstGeom>
          <a:solidFill>
            <a:srgbClr val="0E7C86"/>
          </a:solidFill>
          <a:ln w="12700">
            <a:solidFill>
              <a:srgbClr val="0E7C86"/>
            </a:solidFill>
            <a:prstDash val="solid"/>
          </a:ln>
        </p:spPr>
        <p:txBody>
          <a:bodyPr/>
          <a:lstStyle/>
          <a:p>
            <a:endParaRPr lang="nl-NL" noProof="0" dirty="0"/>
          </a:p>
        </p:txBody>
      </p:sp>
      <p:sp>
        <p:nvSpPr>
          <p:cNvPr id="11" name="Shape 9"/>
          <p:cNvSpPr/>
          <p:nvPr/>
        </p:nvSpPr>
        <p:spPr>
          <a:xfrm>
            <a:off x="2487168" y="3901440"/>
            <a:ext cx="24384" cy="877824"/>
          </a:xfrm>
          <a:prstGeom prst="rect">
            <a:avLst/>
          </a:prstGeom>
          <a:solidFill>
            <a:srgbClr val="0E7C86"/>
          </a:solidFill>
          <a:ln w="12700">
            <a:solidFill>
              <a:srgbClr val="0E7C86"/>
            </a:solidFill>
            <a:prstDash val="solid"/>
          </a:ln>
        </p:spPr>
        <p:txBody>
          <a:bodyPr/>
          <a:lstStyle/>
          <a:p>
            <a:endParaRPr lang="nl-NL" noProof="0" dirty="0"/>
          </a:p>
        </p:txBody>
      </p:sp>
      <p:sp>
        <p:nvSpPr>
          <p:cNvPr id="12" name="Text 10"/>
          <p:cNvSpPr/>
          <p:nvPr/>
        </p:nvSpPr>
        <p:spPr>
          <a:xfrm>
            <a:off x="1828800" y="4828032"/>
            <a:ext cx="1341120" cy="292608"/>
          </a:xfrm>
          <a:prstGeom prst="rect">
            <a:avLst/>
          </a:prstGeom>
          <a:noFill/>
          <a:ln/>
        </p:spPr>
        <p:txBody>
          <a:bodyPr wrap="square" rtlCol="0" anchor="ctr"/>
          <a:lstStyle/>
          <a:p>
            <a:pPr algn="ctr"/>
            <a:r>
              <a:rPr lang="nl-NL" sz="900" b="1" noProof="0" dirty="0">
                <a:solidFill>
                  <a:srgbClr val="0E7C86"/>
                </a:solidFill>
                <a:latin typeface="Calibri" pitchFamily="34" charset="0"/>
                <a:ea typeface="Calibri" pitchFamily="34" charset="-122"/>
                <a:cs typeface="Calibri" pitchFamily="34" charset="-120"/>
              </a:rPr>
              <a:t>2017</a:t>
            </a:r>
          </a:p>
        </p:txBody>
      </p:sp>
      <p:sp>
        <p:nvSpPr>
          <p:cNvPr id="13" name="Text 11"/>
          <p:cNvSpPr/>
          <p:nvPr/>
        </p:nvSpPr>
        <p:spPr>
          <a:xfrm>
            <a:off x="1743456" y="5120640"/>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Eerste grote</a:t>
            </a:r>
            <a:endParaRPr lang="nl-NL" sz="850" noProof="0" dirty="0"/>
          </a:p>
          <a:p>
            <a:pPr marL="0" indent="0" algn="ctr">
              <a:buNone/>
            </a:pPr>
            <a:r>
              <a:rPr lang="nl-NL" sz="850" noProof="0" dirty="0">
                <a:latin typeface="Calibri" pitchFamily="34" charset="0"/>
                <a:ea typeface="Calibri" pitchFamily="34" charset="-122"/>
                <a:cs typeface="Calibri" pitchFamily="34" charset="-120"/>
              </a:rPr>
              <a:t>commerciële EOS</a:t>
            </a:r>
            <a:endParaRPr lang="nl-NL" sz="850" noProof="0" dirty="0"/>
          </a:p>
          <a:p>
            <a:pPr marL="0" indent="0" algn="ctr">
              <a:buNone/>
            </a:pPr>
            <a:r>
              <a:rPr lang="nl-NL" sz="850" noProof="0" dirty="0">
                <a:latin typeface="Calibri" pitchFamily="34" charset="0"/>
                <a:ea typeface="Calibri" pitchFamily="34" charset="-122"/>
                <a:cs typeface="Calibri" pitchFamily="34" charset="-120"/>
              </a:rPr>
              <a:t>(VDL Nederland)</a:t>
            </a:r>
            <a:endParaRPr lang="nl-NL" sz="850" noProof="0" dirty="0"/>
          </a:p>
        </p:txBody>
      </p:sp>
      <p:sp>
        <p:nvSpPr>
          <p:cNvPr id="14" name="Shape 12"/>
          <p:cNvSpPr/>
          <p:nvPr/>
        </p:nvSpPr>
        <p:spPr>
          <a:xfrm>
            <a:off x="3266816" y="3767328"/>
            <a:ext cx="268224" cy="268224"/>
          </a:xfrm>
          <a:prstGeom prst="ellipse">
            <a:avLst/>
          </a:prstGeom>
          <a:solidFill>
            <a:srgbClr val="0E7C86"/>
          </a:solidFill>
          <a:ln w="12700">
            <a:solidFill>
              <a:srgbClr val="0E7C86"/>
            </a:solidFill>
            <a:prstDash val="solid"/>
          </a:ln>
        </p:spPr>
        <p:txBody>
          <a:bodyPr/>
          <a:lstStyle/>
          <a:p>
            <a:endParaRPr lang="nl-NL" noProof="0" dirty="0"/>
          </a:p>
        </p:txBody>
      </p:sp>
      <p:sp>
        <p:nvSpPr>
          <p:cNvPr id="15" name="Shape 13"/>
          <p:cNvSpPr/>
          <p:nvPr/>
        </p:nvSpPr>
        <p:spPr>
          <a:xfrm>
            <a:off x="3388736" y="3023616"/>
            <a:ext cx="24384" cy="877824"/>
          </a:xfrm>
          <a:prstGeom prst="rect">
            <a:avLst/>
          </a:prstGeom>
          <a:solidFill>
            <a:srgbClr val="0E7C86"/>
          </a:solidFill>
          <a:ln w="12700">
            <a:solidFill>
              <a:srgbClr val="0E7C86"/>
            </a:solidFill>
            <a:prstDash val="solid"/>
          </a:ln>
        </p:spPr>
        <p:txBody>
          <a:bodyPr/>
          <a:lstStyle/>
          <a:p>
            <a:endParaRPr lang="nl-NL" noProof="0" dirty="0"/>
          </a:p>
        </p:txBody>
      </p:sp>
      <p:sp>
        <p:nvSpPr>
          <p:cNvPr id="16" name="Text 14"/>
          <p:cNvSpPr/>
          <p:nvPr/>
        </p:nvSpPr>
        <p:spPr>
          <a:xfrm>
            <a:off x="2730368" y="2706624"/>
            <a:ext cx="1341120" cy="292608"/>
          </a:xfrm>
          <a:prstGeom prst="rect">
            <a:avLst/>
          </a:prstGeom>
          <a:noFill/>
          <a:ln/>
        </p:spPr>
        <p:txBody>
          <a:bodyPr wrap="square" rtlCol="0" anchor="ctr"/>
          <a:lstStyle/>
          <a:p>
            <a:pPr marL="0" indent="0" algn="ctr">
              <a:buNone/>
            </a:pPr>
            <a:r>
              <a:rPr lang="nl-NL" sz="900" b="1" noProof="0" dirty="0">
                <a:solidFill>
                  <a:srgbClr val="0E7C86"/>
                </a:solidFill>
                <a:latin typeface="Calibri" pitchFamily="34" charset="0"/>
                <a:ea typeface="Calibri" pitchFamily="34" charset="-122"/>
                <a:cs typeface="Calibri" pitchFamily="34" charset="-120"/>
              </a:rPr>
              <a:t>2021</a:t>
            </a:r>
            <a:endParaRPr lang="nl-NL" sz="900" noProof="0" dirty="0"/>
          </a:p>
        </p:txBody>
      </p:sp>
      <p:sp>
        <p:nvSpPr>
          <p:cNvPr id="17" name="Text 15"/>
          <p:cNvSpPr/>
          <p:nvPr/>
        </p:nvSpPr>
        <p:spPr>
          <a:xfrm>
            <a:off x="2645024" y="1828800"/>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Start ontwerp</a:t>
            </a:r>
            <a:endParaRPr lang="nl-NL" sz="850" noProof="0" dirty="0"/>
          </a:p>
          <a:p>
            <a:pPr marL="0" indent="0" algn="ctr">
              <a:buNone/>
            </a:pPr>
            <a:r>
              <a:rPr lang="nl-NL" sz="850" noProof="0" dirty="0">
                <a:latin typeface="Calibri" pitchFamily="34" charset="0"/>
                <a:ea typeface="Calibri" pitchFamily="34" charset="-122"/>
                <a:cs typeface="Calibri" pitchFamily="34" charset="-120"/>
              </a:rPr>
              <a:t>PGS 37-1</a:t>
            </a:r>
            <a:endParaRPr lang="nl-NL" sz="850" noProof="0" dirty="0"/>
          </a:p>
        </p:txBody>
      </p:sp>
      <p:sp>
        <p:nvSpPr>
          <p:cNvPr id="18" name="Shape 16"/>
          <p:cNvSpPr/>
          <p:nvPr/>
        </p:nvSpPr>
        <p:spPr>
          <a:xfrm>
            <a:off x="4425056" y="3767328"/>
            <a:ext cx="268224" cy="268224"/>
          </a:xfrm>
          <a:prstGeom prst="ellipse">
            <a:avLst/>
          </a:prstGeom>
          <a:solidFill>
            <a:srgbClr val="0E7C86"/>
          </a:solidFill>
          <a:ln w="12700">
            <a:solidFill>
              <a:srgbClr val="0E7C86"/>
            </a:solidFill>
            <a:prstDash val="solid"/>
          </a:ln>
        </p:spPr>
        <p:txBody>
          <a:bodyPr/>
          <a:lstStyle/>
          <a:p>
            <a:endParaRPr lang="nl-NL" noProof="0" dirty="0"/>
          </a:p>
        </p:txBody>
      </p:sp>
      <p:sp>
        <p:nvSpPr>
          <p:cNvPr id="19" name="Shape 17"/>
          <p:cNvSpPr/>
          <p:nvPr/>
        </p:nvSpPr>
        <p:spPr>
          <a:xfrm>
            <a:off x="4546976" y="3901440"/>
            <a:ext cx="24384" cy="877824"/>
          </a:xfrm>
          <a:prstGeom prst="rect">
            <a:avLst/>
          </a:prstGeom>
          <a:solidFill>
            <a:srgbClr val="0E7C86"/>
          </a:solidFill>
          <a:ln w="12700">
            <a:solidFill>
              <a:srgbClr val="0E7C86"/>
            </a:solidFill>
            <a:prstDash val="solid"/>
          </a:ln>
        </p:spPr>
        <p:txBody>
          <a:bodyPr/>
          <a:lstStyle/>
          <a:p>
            <a:endParaRPr lang="nl-NL" noProof="0" dirty="0"/>
          </a:p>
        </p:txBody>
      </p:sp>
      <p:sp>
        <p:nvSpPr>
          <p:cNvPr id="20" name="Text 18"/>
          <p:cNvSpPr/>
          <p:nvPr/>
        </p:nvSpPr>
        <p:spPr>
          <a:xfrm>
            <a:off x="3888608" y="4828032"/>
            <a:ext cx="1341120" cy="292608"/>
          </a:xfrm>
          <a:prstGeom prst="rect">
            <a:avLst/>
          </a:prstGeom>
          <a:noFill/>
          <a:ln/>
        </p:spPr>
        <p:txBody>
          <a:bodyPr wrap="square" rtlCol="0" anchor="ctr"/>
          <a:lstStyle/>
          <a:p>
            <a:pPr marL="0" indent="0" algn="ctr">
              <a:buNone/>
            </a:pPr>
            <a:r>
              <a:rPr lang="nl-NL" sz="900" b="1" noProof="0" dirty="0">
                <a:solidFill>
                  <a:srgbClr val="0E7C86"/>
                </a:solidFill>
                <a:latin typeface="Calibri" pitchFamily="34" charset="0"/>
                <a:ea typeface="Calibri" pitchFamily="34" charset="-122"/>
                <a:cs typeface="Calibri" pitchFamily="34" charset="-120"/>
              </a:rPr>
              <a:t>najaar 2022</a:t>
            </a:r>
            <a:endParaRPr lang="nl-NL" sz="900" noProof="0" dirty="0"/>
          </a:p>
        </p:txBody>
      </p:sp>
      <p:sp>
        <p:nvSpPr>
          <p:cNvPr id="21" name="Text 19"/>
          <p:cNvSpPr/>
          <p:nvPr/>
        </p:nvSpPr>
        <p:spPr>
          <a:xfrm>
            <a:off x="3803264" y="5120640"/>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Externe consultatie</a:t>
            </a:r>
            <a:endParaRPr lang="nl-NL" sz="850" noProof="0" dirty="0"/>
          </a:p>
          <a:p>
            <a:pPr marL="0" indent="0" algn="ctr">
              <a:buNone/>
            </a:pPr>
            <a:r>
              <a:rPr lang="nl-NL" sz="850" noProof="0" dirty="0">
                <a:latin typeface="Calibri" pitchFamily="34" charset="0"/>
                <a:ea typeface="Calibri" pitchFamily="34" charset="-122"/>
                <a:cs typeface="Calibri" pitchFamily="34" charset="-120"/>
              </a:rPr>
              <a:t>PGS 37-1</a:t>
            </a:r>
            <a:endParaRPr lang="nl-NL" sz="850" noProof="0" dirty="0"/>
          </a:p>
        </p:txBody>
      </p:sp>
      <p:sp>
        <p:nvSpPr>
          <p:cNvPr id="22" name="Shape 20"/>
          <p:cNvSpPr/>
          <p:nvPr/>
        </p:nvSpPr>
        <p:spPr>
          <a:xfrm>
            <a:off x="5583296" y="3767328"/>
            <a:ext cx="268224" cy="268224"/>
          </a:xfrm>
          <a:prstGeom prst="ellipse">
            <a:avLst/>
          </a:prstGeom>
          <a:solidFill>
            <a:srgbClr val="1A7A4A"/>
          </a:solidFill>
          <a:ln w="12700">
            <a:solidFill>
              <a:srgbClr val="1A7A4A"/>
            </a:solidFill>
            <a:prstDash val="solid"/>
          </a:ln>
        </p:spPr>
        <p:txBody>
          <a:bodyPr/>
          <a:lstStyle/>
          <a:p>
            <a:endParaRPr lang="nl-NL" noProof="0" dirty="0"/>
          </a:p>
        </p:txBody>
      </p:sp>
      <p:sp>
        <p:nvSpPr>
          <p:cNvPr id="23" name="Shape 21"/>
          <p:cNvSpPr/>
          <p:nvPr/>
        </p:nvSpPr>
        <p:spPr>
          <a:xfrm>
            <a:off x="5705216" y="3023616"/>
            <a:ext cx="24384" cy="877824"/>
          </a:xfrm>
          <a:prstGeom prst="rect">
            <a:avLst/>
          </a:prstGeom>
          <a:solidFill>
            <a:srgbClr val="1A7A4A"/>
          </a:solidFill>
          <a:ln w="12700">
            <a:solidFill>
              <a:srgbClr val="1A7A4A"/>
            </a:solidFill>
            <a:prstDash val="solid"/>
          </a:ln>
        </p:spPr>
        <p:txBody>
          <a:bodyPr/>
          <a:lstStyle/>
          <a:p>
            <a:endParaRPr lang="nl-NL" noProof="0" dirty="0"/>
          </a:p>
        </p:txBody>
      </p:sp>
      <p:sp>
        <p:nvSpPr>
          <p:cNvPr id="24" name="Text 22"/>
          <p:cNvSpPr/>
          <p:nvPr/>
        </p:nvSpPr>
        <p:spPr>
          <a:xfrm>
            <a:off x="5046848" y="2706624"/>
            <a:ext cx="1341120" cy="292608"/>
          </a:xfrm>
          <a:prstGeom prst="rect">
            <a:avLst/>
          </a:prstGeom>
          <a:noFill/>
          <a:ln/>
        </p:spPr>
        <p:txBody>
          <a:bodyPr wrap="square" rtlCol="0" anchor="ctr"/>
          <a:lstStyle/>
          <a:p>
            <a:pPr algn="ctr"/>
            <a:r>
              <a:rPr lang="nl-NL" sz="900" b="1" noProof="0" dirty="0">
                <a:solidFill>
                  <a:srgbClr val="1A7A4A"/>
                </a:solidFill>
                <a:latin typeface="Calibri" pitchFamily="34" charset="0"/>
                <a:ea typeface="Calibri" pitchFamily="34" charset="-122"/>
                <a:cs typeface="Calibri" pitchFamily="34" charset="-120"/>
              </a:rPr>
              <a:t>juli 2023</a:t>
            </a:r>
          </a:p>
        </p:txBody>
      </p:sp>
      <p:sp>
        <p:nvSpPr>
          <p:cNvPr id="25" name="Text 23"/>
          <p:cNvSpPr/>
          <p:nvPr/>
        </p:nvSpPr>
        <p:spPr>
          <a:xfrm>
            <a:off x="4961504" y="1828800"/>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EU Batterij­verordening</a:t>
            </a:r>
            <a:endParaRPr lang="nl-NL" sz="850" noProof="0" dirty="0"/>
          </a:p>
          <a:p>
            <a:pPr marL="0" indent="0" algn="ctr">
              <a:buNone/>
            </a:pPr>
            <a:r>
              <a:rPr lang="nl-NL" sz="850" noProof="0" dirty="0">
                <a:latin typeface="Calibri" pitchFamily="34" charset="0"/>
                <a:ea typeface="Calibri" pitchFamily="34" charset="-122"/>
                <a:cs typeface="Calibri" pitchFamily="34" charset="-120"/>
              </a:rPr>
              <a:t>in werking</a:t>
            </a:r>
            <a:endParaRPr lang="nl-NL" sz="850" noProof="0" dirty="0"/>
          </a:p>
        </p:txBody>
      </p:sp>
      <p:sp>
        <p:nvSpPr>
          <p:cNvPr id="26" name="Shape 24"/>
          <p:cNvSpPr/>
          <p:nvPr/>
        </p:nvSpPr>
        <p:spPr>
          <a:xfrm>
            <a:off x="6228269" y="3767328"/>
            <a:ext cx="268224" cy="268224"/>
          </a:xfrm>
          <a:prstGeom prst="ellipse">
            <a:avLst/>
          </a:prstGeom>
          <a:solidFill>
            <a:srgbClr val="1A7A4A"/>
          </a:solidFill>
          <a:ln w="12700">
            <a:solidFill>
              <a:srgbClr val="1A7A4A"/>
            </a:solidFill>
            <a:prstDash val="solid"/>
          </a:ln>
        </p:spPr>
        <p:txBody>
          <a:bodyPr/>
          <a:lstStyle/>
          <a:p>
            <a:endParaRPr lang="nl-NL" noProof="0" dirty="0"/>
          </a:p>
        </p:txBody>
      </p:sp>
      <p:sp>
        <p:nvSpPr>
          <p:cNvPr id="27" name="Shape 25"/>
          <p:cNvSpPr/>
          <p:nvPr/>
        </p:nvSpPr>
        <p:spPr>
          <a:xfrm>
            <a:off x="6348198" y="3901440"/>
            <a:ext cx="24384" cy="877824"/>
          </a:xfrm>
          <a:prstGeom prst="rect">
            <a:avLst/>
          </a:prstGeom>
          <a:solidFill>
            <a:srgbClr val="1A7A4A"/>
          </a:solidFill>
          <a:ln w="12700">
            <a:solidFill>
              <a:srgbClr val="1A7A4A"/>
            </a:solidFill>
            <a:prstDash val="solid"/>
          </a:ln>
        </p:spPr>
        <p:txBody>
          <a:bodyPr/>
          <a:lstStyle/>
          <a:p>
            <a:endParaRPr lang="nl-NL" noProof="0" dirty="0"/>
          </a:p>
        </p:txBody>
      </p:sp>
      <p:sp>
        <p:nvSpPr>
          <p:cNvPr id="28" name="Text 26"/>
          <p:cNvSpPr/>
          <p:nvPr/>
        </p:nvSpPr>
        <p:spPr>
          <a:xfrm>
            <a:off x="5704883" y="4828032"/>
            <a:ext cx="1341120" cy="292608"/>
          </a:xfrm>
          <a:prstGeom prst="rect">
            <a:avLst/>
          </a:prstGeom>
          <a:noFill/>
          <a:ln/>
        </p:spPr>
        <p:txBody>
          <a:bodyPr wrap="square" rtlCol="0" anchor="ctr"/>
          <a:lstStyle/>
          <a:p>
            <a:pPr marL="0" indent="0" algn="ctr">
              <a:buNone/>
            </a:pPr>
            <a:r>
              <a:rPr lang="nl-NL" sz="900" b="1" noProof="0" dirty="0">
                <a:solidFill>
                  <a:srgbClr val="1A7A4A"/>
                </a:solidFill>
                <a:latin typeface="Calibri" pitchFamily="34" charset="0"/>
                <a:ea typeface="Calibri" pitchFamily="34" charset="-122"/>
                <a:cs typeface="Calibri" pitchFamily="34" charset="-120"/>
              </a:rPr>
              <a:t>dec 2023</a:t>
            </a:r>
            <a:endParaRPr lang="nl-NL" sz="900" noProof="0" dirty="0"/>
          </a:p>
        </p:txBody>
      </p:sp>
      <p:sp>
        <p:nvSpPr>
          <p:cNvPr id="29" name="Text 27"/>
          <p:cNvSpPr/>
          <p:nvPr/>
        </p:nvSpPr>
        <p:spPr>
          <a:xfrm>
            <a:off x="5619539" y="5120640"/>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PGS 37-1</a:t>
            </a:r>
            <a:endParaRPr lang="nl-NL" sz="850" noProof="0" dirty="0"/>
          </a:p>
          <a:p>
            <a:pPr marL="0" indent="0" algn="ctr">
              <a:buNone/>
            </a:pPr>
            <a:r>
              <a:rPr lang="nl-NL" sz="850" noProof="0" dirty="0">
                <a:latin typeface="Calibri" pitchFamily="34" charset="0"/>
                <a:ea typeface="Calibri" pitchFamily="34" charset="-122"/>
                <a:cs typeface="Calibri" pitchFamily="34" charset="-120"/>
              </a:rPr>
              <a:t>vastgesteld</a:t>
            </a:r>
            <a:endParaRPr lang="nl-NL" sz="850" noProof="0" dirty="0"/>
          </a:p>
          <a:p>
            <a:pPr marL="0" indent="0" algn="ctr">
              <a:buNone/>
            </a:pPr>
            <a:r>
              <a:rPr lang="nl-NL" sz="850" noProof="0" dirty="0">
                <a:latin typeface="Calibri" pitchFamily="34" charset="0"/>
                <a:ea typeface="Calibri" pitchFamily="34" charset="-122"/>
                <a:cs typeface="Calibri" pitchFamily="34" charset="-120"/>
              </a:rPr>
              <a:t>(</a:t>
            </a:r>
            <a:r>
              <a:rPr lang="nl-NL" sz="850" noProof="0" dirty="0" err="1">
                <a:latin typeface="Calibri" pitchFamily="34" charset="0"/>
                <a:ea typeface="Calibri" pitchFamily="34" charset="-122"/>
                <a:cs typeface="Calibri" pitchFamily="34" charset="-120"/>
              </a:rPr>
              <a:t>BOb</a:t>
            </a:r>
            <a:r>
              <a:rPr lang="nl-NL" sz="850" noProof="0" dirty="0">
                <a:latin typeface="Calibri" pitchFamily="34" charset="0"/>
                <a:ea typeface="Calibri" pitchFamily="34" charset="-122"/>
                <a:cs typeface="Calibri" pitchFamily="34" charset="-120"/>
              </a:rPr>
              <a:t>)</a:t>
            </a:r>
            <a:endParaRPr lang="nl-NL" sz="850" noProof="0" dirty="0"/>
          </a:p>
        </p:txBody>
      </p:sp>
      <p:sp>
        <p:nvSpPr>
          <p:cNvPr id="30" name="Shape 28"/>
          <p:cNvSpPr/>
          <p:nvPr/>
        </p:nvSpPr>
        <p:spPr>
          <a:xfrm>
            <a:off x="8095718" y="3767328"/>
            <a:ext cx="268224" cy="268224"/>
          </a:xfrm>
          <a:prstGeom prst="ellipse">
            <a:avLst/>
          </a:prstGeom>
          <a:solidFill>
            <a:srgbClr val="0E7C86"/>
          </a:solidFill>
          <a:ln w="12700">
            <a:solidFill>
              <a:srgbClr val="0E7C86"/>
            </a:solidFill>
            <a:prstDash val="solid"/>
          </a:ln>
        </p:spPr>
        <p:txBody>
          <a:bodyPr/>
          <a:lstStyle/>
          <a:p>
            <a:endParaRPr lang="nl-NL" noProof="0" dirty="0"/>
          </a:p>
        </p:txBody>
      </p:sp>
      <p:sp>
        <p:nvSpPr>
          <p:cNvPr id="31" name="Shape 29"/>
          <p:cNvSpPr/>
          <p:nvPr/>
        </p:nvSpPr>
        <p:spPr>
          <a:xfrm>
            <a:off x="8217638" y="3023616"/>
            <a:ext cx="24384" cy="877824"/>
          </a:xfrm>
          <a:prstGeom prst="rect">
            <a:avLst/>
          </a:prstGeom>
          <a:solidFill>
            <a:srgbClr val="0E7C86"/>
          </a:solidFill>
          <a:ln w="12700">
            <a:solidFill>
              <a:srgbClr val="0E7C86"/>
            </a:solidFill>
            <a:prstDash val="solid"/>
          </a:ln>
        </p:spPr>
        <p:txBody>
          <a:bodyPr/>
          <a:lstStyle/>
          <a:p>
            <a:endParaRPr lang="nl-NL" noProof="0" dirty="0"/>
          </a:p>
        </p:txBody>
      </p:sp>
      <p:sp>
        <p:nvSpPr>
          <p:cNvPr id="32" name="Text 30"/>
          <p:cNvSpPr/>
          <p:nvPr/>
        </p:nvSpPr>
        <p:spPr>
          <a:xfrm>
            <a:off x="7559270" y="2706624"/>
            <a:ext cx="1341120" cy="292608"/>
          </a:xfrm>
          <a:prstGeom prst="rect">
            <a:avLst/>
          </a:prstGeom>
          <a:noFill/>
          <a:ln/>
        </p:spPr>
        <p:txBody>
          <a:bodyPr wrap="square" rtlCol="0" anchor="ctr"/>
          <a:lstStyle/>
          <a:p>
            <a:pPr marL="0" indent="0" algn="ctr">
              <a:buNone/>
            </a:pPr>
            <a:r>
              <a:rPr lang="nl-NL" sz="900" b="1" noProof="0" dirty="0">
                <a:solidFill>
                  <a:srgbClr val="0E7C86"/>
                </a:solidFill>
                <a:latin typeface="Calibri" pitchFamily="34" charset="0"/>
                <a:ea typeface="Calibri" pitchFamily="34" charset="-122"/>
                <a:cs typeface="Calibri" pitchFamily="34" charset="-120"/>
              </a:rPr>
              <a:t>mrt 2026</a:t>
            </a:r>
            <a:endParaRPr lang="nl-NL" sz="900" noProof="0" dirty="0"/>
          </a:p>
        </p:txBody>
      </p:sp>
      <p:sp>
        <p:nvSpPr>
          <p:cNvPr id="33" name="Text 31"/>
          <p:cNvSpPr/>
          <p:nvPr/>
        </p:nvSpPr>
        <p:spPr>
          <a:xfrm>
            <a:off x="7473926" y="1828800"/>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Internet­consultatie</a:t>
            </a:r>
            <a:endParaRPr lang="nl-NL" sz="850" noProof="0" dirty="0"/>
          </a:p>
          <a:p>
            <a:pPr marL="0" indent="0" algn="ctr">
              <a:buNone/>
            </a:pPr>
            <a:r>
              <a:rPr lang="nl-NL" sz="850" noProof="0" dirty="0">
                <a:latin typeface="Calibri" pitchFamily="34" charset="0"/>
                <a:ea typeface="Calibri" pitchFamily="34" charset="-122"/>
                <a:cs typeface="Calibri" pitchFamily="34" charset="-120"/>
              </a:rPr>
              <a:t>wijzigings­besluit</a:t>
            </a:r>
            <a:endParaRPr lang="nl-NL" sz="850" noProof="0" dirty="0"/>
          </a:p>
        </p:txBody>
      </p:sp>
      <p:sp>
        <p:nvSpPr>
          <p:cNvPr id="34" name="Shape 32"/>
          <p:cNvSpPr/>
          <p:nvPr/>
        </p:nvSpPr>
        <p:spPr>
          <a:xfrm>
            <a:off x="9349003" y="3767328"/>
            <a:ext cx="268224" cy="268224"/>
          </a:xfrm>
          <a:prstGeom prst="ellipse">
            <a:avLst/>
          </a:prstGeom>
          <a:solidFill>
            <a:srgbClr val="E8A33D"/>
          </a:solidFill>
          <a:ln w="12700">
            <a:solidFill>
              <a:srgbClr val="E8A33D"/>
            </a:solidFill>
            <a:prstDash val="solid"/>
          </a:ln>
        </p:spPr>
        <p:txBody>
          <a:bodyPr/>
          <a:lstStyle/>
          <a:p>
            <a:endParaRPr lang="nl-NL" noProof="0" dirty="0"/>
          </a:p>
        </p:txBody>
      </p:sp>
      <p:sp>
        <p:nvSpPr>
          <p:cNvPr id="35" name="Shape 33"/>
          <p:cNvSpPr/>
          <p:nvPr/>
        </p:nvSpPr>
        <p:spPr>
          <a:xfrm>
            <a:off x="9477794" y="3023616"/>
            <a:ext cx="24384" cy="877824"/>
          </a:xfrm>
          <a:prstGeom prst="rect">
            <a:avLst/>
          </a:prstGeom>
          <a:solidFill>
            <a:srgbClr val="E8A33D"/>
          </a:solidFill>
          <a:ln w="12700">
            <a:solidFill>
              <a:srgbClr val="E8A33D"/>
            </a:solidFill>
            <a:prstDash val="solid"/>
          </a:ln>
        </p:spPr>
        <p:txBody>
          <a:bodyPr/>
          <a:lstStyle/>
          <a:p>
            <a:endParaRPr lang="nl-NL" noProof="0" dirty="0"/>
          </a:p>
        </p:txBody>
      </p:sp>
      <p:sp>
        <p:nvSpPr>
          <p:cNvPr id="36" name="Text 34"/>
          <p:cNvSpPr/>
          <p:nvPr/>
        </p:nvSpPr>
        <p:spPr>
          <a:xfrm>
            <a:off x="8815239" y="2706624"/>
            <a:ext cx="1341120" cy="292608"/>
          </a:xfrm>
          <a:prstGeom prst="rect">
            <a:avLst/>
          </a:prstGeom>
          <a:noFill/>
          <a:ln/>
        </p:spPr>
        <p:txBody>
          <a:bodyPr wrap="square" rtlCol="0" anchor="ctr"/>
          <a:lstStyle/>
          <a:p>
            <a:pPr marL="0" indent="0" algn="ctr">
              <a:buNone/>
            </a:pPr>
            <a:r>
              <a:rPr lang="nl-NL" sz="900" b="1" noProof="0" dirty="0">
                <a:solidFill>
                  <a:srgbClr val="E8A33D"/>
                </a:solidFill>
                <a:latin typeface="Calibri" pitchFamily="34" charset="0"/>
                <a:ea typeface="Calibri" pitchFamily="34" charset="-122"/>
                <a:cs typeface="Calibri" pitchFamily="34" charset="-120"/>
              </a:rPr>
              <a:t>vandaag</a:t>
            </a:r>
            <a:endParaRPr lang="nl-NL" sz="900" noProof="0" dirty="0"/>
          </a:p>
        </p:txBody>
      </p:sp>
      <p:sp>
        <p:nvSpPr>
          <p:cNvPr id="37" name="Text 35"/>
          <p:cNvSpPr/>
          <p:nvPr/>
        </p:nvSpPr>
        <p:spPr>
          <a:xfrm>
            <a:off x="8729895" y="1856542"/>
            <a:ext cx="1511808" cy="877824"/>
          </a:xfrm>
          <a:prstGeom prst="rect">
            <a:avLst/>
          </a:prstGeom>
          <a:noFill/>
          <a:ln/>
        </p:spPr>
        <p:txBody>
          <a:bodyPr wrap="square" rtlCol="0" anchor="ctr"/>
          <a:lstStyle/>
          <a:p>
            <a:pPr marL="0" indent="0" algn="ctr">
              <a:buNone/>
            </a:pPr>
            <a:r>
              <a:rPr lang="nl-NL" sz="850" noProof="0" dirty="0" err="1">
                <a:latin typeface="Calibri" pitchFamily="34" charset="0"/>
                <a:ea typeface="Calibri" pitchFamily="34" charset="-122"/>
                <a:cs typeface="Calibri" pitchFamily="34" charset="-120"/>
              </a:rPr>
              <a:t>Schakeldag</a:t>
            </a:r>
            <a:endParaRPr lang="nl-NL" sz="850" noProof="0" dirty="0"/>
          </a:p>
        </p:txBody>
      </p:sp>
      <p:sp>
        <p:nvSpPr>
          <p:cNvPr id="45" name="Shape 32">
            <a:extLst>
              <a:ext uri="{FF2B5EF4-FFF2-40B4-BE49-F238E27FC236}">
                <a16:creationId xmlns:a16="http://schemas.microsoft.com/office/drawing/2014/main" id="{835C543D-FD16-D259-B5B7-8E06890E6E06}"/>
              </a:ext>
            </a:extLst>
          </p:cNvPr>
          <p:cNvSpPr/>
          <p:nvPr/>
        </p:nvSpPr>
        <p:spPr>
          <a:xfrm>
            <a:off x="7524685" y="3798429"/>
            <a:ext cx="268224" cy="268224"/>
          </a:xfrm>
          <a:prstGeom prst="ellipse">
            <a:avLst/>
          </a:prstGeom>
          <a:solidFill>
            <a:schemeClr val="accent2"/>
          </a:solidFill>
          <a:ln w="12700">
            <a:solidFill>
              <a:srgbClr val="E8A33D"/>
            </a:solidFill>
            <a:prstDash val="solid"/>
          </a:ln>
        </p:spPr>
        <p:txBody>
          <a:bodyPr/>
          <a:lstStyle/>
          <a:p>
            <a:endParaRPr lang="nl-NL" noProof="0" dirty="0"/>
          </a:p>
        </p:txBody>
      </p:sp>
      <p:sp>
        <p:nvSpPr>
          <p:cNvPr id="47" name="Shape 33">
            <a:extLst>
              <a:ext uri="{FF2B5EF4-FFF2-40B4-BE49-F238E27FC236}">
                <a16:creationId xmlns:a16="http://schemas.microsoft.com/office/drawing/2014/main" id="{E36E13B2-08A5-F16D-2B88-9416A8BDEF56}"/>
              </a:ext>
            </a:extLst>
          </p:cNvPr>
          <p:cNvSpPr/>
          <p:nvPr/>
        </p:nvSpPr>
        <p:spPr>
          <a:xfrm>
            <a:off x="7646605" y="3932541"/>
            <a:ext cx="24384" cy="877824"/>
          </a:xfrm>
          <a:prstGeom prst="rect">
            <a:avLst/>
          </a:prstGeom>
          <a:solidFill>
            <a:schemeClr val="accent2"/>
          </a:solidFill>
          <a:ln w="12700">
            <a:solidFill>
              <a:srgbClr val="E8A33D"/>
            </a:solidFill>
            <a:prstDash val="solid"/>
          </a:ln>
        </p:spPr>
        <p:txBody>
          <a:bodyPr/>
          <a:lstStyle/>
          <a:p>
            <a:endParaRPr lang="nl-NL" noProof="0" dirty="0"/>
          </a:p>
        </p:txBody>
      </p:sp>
      <p:sp>
        <p:nvSpPr>
          <p:cNvPr id="49" name="Text 34">
            <a:extLst>
              <a:ext uri="{FF2B5EF4-FFF2-40B4-BE49-F238E27FC236}">
                <a16:creationId xmlns:a16="http://schemas.microsoft.com/office/drawing/2014/main" id="{4C8BC48E-8BD2-3F3E-E6CD-741E79CE02BC}"/>
              </a:ext>
            </a:extLst>
          </p:cNvPr>
          <p:cNvSpPr/>
          <p:nvPr/>
        </p:nvSpPr>
        <p:spPr>
          <a:xfrm>
            <a:off x="6988237" y="4859133"/>
            <a:ext cx="1341120" cy="292608"/>
          </a:xfrm>
          <a:prstGeom prst="rect">
            <a:avLst/>
          </a:prstGeom>
          <a:solidFill>
            <a:schemeClr val="bg1"/>
          </a:solidFill>
          <a:ln/>
        </p:spPr>
        <p:txBody>
          <a:bodyPr wrap="square" rtlCol="0" anchor="ctr"/>
          <a:lstStyle/>
          <a:p>
            <a:pPr marL="0" indent="0" algn="ctr">
              <a:buNone/>
            </a:pPr>
            <a:r>
              <a:rPr lang="nl-NL" sz="900" b="1" noProof="0" dirty="0">
                <a:solidFill>
                  <a:schemeClr val="accent2"/>
                </a:solidFill>
                <a:latin typeface="Calibri" pitchFamily="34" charset="0"/>
                <a:ea typeface="Calibri" pitchFamily="34" charset="-122"/>
                <a:cs typeface="Calibri" pitchFamily="34" charset="-120"/>
              </a:rPr>
              <a:t>Mrt 26</a:t>
            </a:r>
            <a:endParaRPr lang="nl-NL" sz="900" noProof="0" dirty="0">
              <a:solidFill>
                <a:schemeClr val="accent2"/>
              </a:solidFill>
            </a:endParaRPr>
          </a:p>
        </p:txBody>
      </p:sp>
      <p:sp>
        <p:nvSpPr>
          <p:cNvPr id="51" name="Text 35">
            <a:extLst>
              <a:ext uri="{FF2B5EF4-FFF2-40B4-BE49-F238E27FC236}">
                <a16:creationId xmlns:a16="http://schemas.microsoft.com/office/drawing/2014/main" id="{E5BA3ED9-D569-7DCE-DC40-E1505D738F5A}"/>
              </a:ext>
            </a:extLst>
          </p:cNvPr>
          <p:cNvSpPr/>
          <p:nvPr/>
        </p:nvSpPr>
        <p:spPr>
          <a:xfrm>
            <a:off x="6902893" y="5151741"/>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Eerste Congres</a:t>
            </a:r>
            <a:endParaRPr lang="nl-NL" sz="850" noProof="0" dirty="0"/>
          </a:p>
          <a:p>
            <a:pPr marL="0" indent="0" algn="ctr">
              <a:buNone/>
            </a:pPr>
            <a:r>
              <a:rPr lang="nl-NL" sz="850" noProof="0" dirty="0">
                <a:latin typeface="Calibri" pitchFamily="34" charset="0"/>
                <a:ea typeface="Calibri" pitchFamily="34" charset="-122"/>
                <a:cs typeface="Calibri" pitchFamily="34" charset="-120"/>
              </a:rPr>
              <a:t>EOS</a:t>
            </a:r>
            <a:endParaRPr lang="nl-NL" sz="850" noProof="0" dirty="0"/>
          </a:p>
        </p:txBody>
      </p:sp>
      <p:sp>
        <p:nvSpPr>
          <p:cNvPr id="53" name="Shape 28">
            <a:extLst>
              <a:ext uri="{FF2B5EF4-FFF2-40B4-BE49-F238E27FC236}">
                <a16:creationId xmlns:a16="http://schemas.microsoft.com/office/drawing/2014/main" id="{5FD394DF-C0DC-4C43-856D-4763B6D826EB}"/>
              </a:ext>
            </a:extLst>
          </p:cNvPr>
          <p:cNvSpPr/>
          <p:nvPr/>
        </p:nvSpPr>
        <p:spPr>
          <a:xfrm>
            <a:off x="9896322" y="3767328"/>
            <a:ext cx="268224" cy="268224"/>
          </a:xfrm>
          <a:prstGeom prst="ellipse">
            <a:avLst/>
          </a:prstGeom>
          <a:solidFill>
            <a:srgbClr val="0E7C86"/>
          </a:solidFill>
          <a:ln w="12700">
            <a:solidFill>
              <a:srgbClr val="0E7C86"/>
            </a:solidFill>
            <a:prstDash val="solid"/>
          </a:ln>
        </p:spPr>
        <p:txBody>
          <a:bodyPr/>
          <a:lstStyle/>
          <a:p>
            <a:endParaRPr lang="nl-NL" noProof="0" dirty="0"/>
          </a:p>
        </p:txBody>
      </p:sp>
      <p:sp>
        <p:nvSpPr>
          <p:cNvPr id="55" name="Shape 29">
            <a:extLst>
              <a:ext uri="{FF2B5EF4-FFF2-40B4-BE49-F238E27FC236}">
                <a16:creationId xmlns:a16="http://schemas.microsoft.com/office/drawing/2014/main" id="{A5078308-9DCD-00DF-318B-FA363AAA1E40}"/>
              </a:ext>
            </a:extLst>
          </p:cNvPr>
          <p:cNvSpPr/>
          <p:nvPr/>
        </p:nvSpPr>
        <p:spPr>
          <a:xfrm>
            <a:off x="10018242" y="4004451"/>
            <a:ext cx="24384" cy="877824"/>
          </a:xfrm>
          <a:prstGeom prst="rect">
            <a:avLst/>
          </a:prstGeom>
          <a:solidFill>
            <a:srgbClr val="0E7C86"/>
          </a:solidFill>
          <a:ln w="12700">
            <a:solidFill>
              <a:srgbClr val="0E7C86"/>
            </a:solidFill>
            <a:prstDash val="solid"/>
          </a:ln>
        </p:spPr>
        <p:txBody>
          <a:bodyPr/>
          <a:lstStyle/>
          <a:p>
            <a:endParaRPr lang="nl-NL" noProof="0" dirty="0"/>
          </a:p>
        </p:txBody>
      </p:sp>
      <p:sp>
        <p:nvSpPr>
          <p:cNvPr id="57" name="Text 30">
            <a:extLst>
              <a:ext uri="{FF2B5EF4-FFF2-40B4-BE49-F238E27FC236}">
                <a16:creationId xmlns:a16="http://schemas.microsoft.com/office/drawing/2014/main" id="{8FDE3946-47B4-81AB-63B1-F1E7AFFBB3F4}"/>
              </a:ext>
            </a:extLst>
          </p:cNvPr>
          <p:cNvSpPr/>
          <p:nvPr/>
        </p:nvSpPr>
        <p:spPr>
          <a:xfrm>
            <a:off x="9359874" y="4864608"/>
            <a:ext cx="1341120" cy="292608"/>
          </a:xfrm>
          <a:prstGeom prst="rect">
            <a:avLst/>
          </a:prstGeom>
          <a:noFill/>
          <a:ln/>
        </p:spPr>
        <p:txBody>
          <a:bodyPr wrap="square" rtlCol="0" anchor="ctr"/>
          <a:lstStyle/>
          <a:p>
            <a:pPr marL="0" indent="0" algn="ctr">
              <a:buNone/>
            </a:pPr>
            <a:r>
              <a:rPr lang="nl-NL" sz="900" b="1" noProof="0" dirty="0">
                <a:solidFill>
                  <a:srgbClr val="0E7C86"/>
                </a:solidFill>
                <a:latin typeface="Calibri" pitchFamily="34" charset="0"/>
                <a:ea typeface="Calibri" pitchFamily="34" charset="-122"/>
                <a:cs typeface="Calibri" pitchFamily="34" charset="-120"/>
              </a:rPr>
              <a:t>dec 2026</a:t>
            </a:r>
            <a:endParaRPr lang="nl-NL" sz="900" noProof="0" dirty="0"/>
          </a:p>
        </p:txBody>
      </p:sp>
      <p:sp>
        <p:nvSpPr>
          <p:cNvPr id="59" name="Text 31">
            <a:extLst>
              <a:ext uri="{FF2B5EF4-FFF2-40B4-BE49-F238E27FC236}">
                <a16:creationId xmlns:a16="http://schemas.microsoft.com/office/drawing/2014/main" id="{3D162191-45B1-3D26-1E48-5D0B1EA39906}"/>
              </a:ext>
            </a:extLst>
          </p:cNvPr>
          <p:cNvSpPr/>
          <p:nvPr/>
        </p:nvSpPr>
        <p:spPr>
          <a:xfrm>
            <a:off x="9274530" y="5120640"/>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Behandeling </a:t>
            </a:r>
          </a:p>
          <a:p>
            <a:pPr marL="0" indent="0" algn="ctr">
              <a:buNone/>
            </a:pPr>
            <a:r>
              <a:rPr lang="nl-NL" sz="850" noProof="0" dirty="0">
                <a:latin typeface="Calibri" pitchFamily="34" charset="0"/>
                <a:ea typeface="Calibri" pitchFamily="34" charset="-122"/>
                <a:cs typeface="Calibri" pitchFamily="34" charset="-120"/>
              </a:rPr>
              <a:t>minsterraad</a:t>
            </a:r>
            <a:endParaRPr lang="nl-NL" sz="850" noProof="0" dirty="0"/>
          </a:p>
        </p:txBody>
      </p:sp>
      <p:sp>
        <p:nvSpPr>
          <p:cNvPr id="2" name="Shape 20">
            <a:extLst>
              <a:ext uri="{FF2B5EF4-FFF2-40B4-BE49-F238E27FC236}">
                <a16:creationId xmlns:a16="http://schemas.microsoft.com/office/drawing/2014/main" id="{CCBDD3EE-B396-5BC6-ABF2-A19E77CC5029}"/>
              </a:ext>
            </a:extLst>
          </p:cNvPr>
          <p:cNvSpPr/>
          <p:nvPr/>
        </p:nvSpPr>
        <p:spPr>
          <a:xfrm>
            <a:off x="6827896" y="3767328"/>
            <a:ext cx="268224" cy="268224"/>
          </a:xfrm>
          <a:prstGeom prst="ellipse">
            <a:avLst/>
          </a:prstGeom>
          <a:solidFill>
            <a:srgbClr val="1A7A4A"/>
          </a:solidFill>
          <a:ln w="12700">
            <a:solidFill>
              <a:srgbClr val="1A7A4A"/>
            </a:solidFill>
            <a:prstDash val="solid"/>
          </a:ln>
        </p:spPr>
        <p:txBody>
          <a:bodyPr/>
          <a:lstStyle/>
          <a:p>
            <a:endParaRPr lang="nl-NL" noProof="0" dirty="0"/>
          </a:p>
        </p:txBody>
      </p:sp>
      <p:sp>
        <p:nvSpPr>
          <p:cNvPr id="3" name="Shape 21">
            <a:extLst>
              <a:ext uri="{FF2B5EF4-FFF2-40B4-BE49-F238E27FC236}">
                <a16:creationId xmlns:a16="http://schemas.microsoft.com/office/drawing/2014/main" id="{6A85DFC7-1394-ADE3-C052-23C9FCCDC97D}"/>
              </a:ext>
            </a:extLst>
          </p:cNvPr>
          <p:cNvSpPr/>
          <p:nvPr/>
        </p:nvSpPr>
        <p:spPr>
          <a:xfrm>
            <a:off x="6949816" y="3023616"/>
            <a:ext cx="24384" cy="877824"/>
          </a:xfrm>
          <a:prstGeom prst="rect">
            <a:avLst/>
          </a:prstGeom>
          <a:solidFill>
            <a:srgbClr val="1A7A4A"/>
          </a:solidFill>
          <a:ln w="12700">
            <a:solidFill>
              <a:srgbClr val="1A7A4A"/>
            </a:solidFill>
            <a:prstDash val="solid"/>
          </a:ln>
        </p:spPr>
        <p:txBody>
          <a:bodyPr/>
          <a:lstStyle/>
          <a:p>
            <a:endParaRPr lang="nl-NL" noProof="0" dirty="0"/>
          </a:p>
        </p:txBody>
      </p:sp>
      <p:sp>
        <p:nvSpPr>
          <p:cNvPr id="38" name="Text 22">
            <a:extLst>
              <a:ext uri="{FF2B5EF4-FFF2-40B4-BE49-F238E27FC236}">
                <a16:creationId xmlns:a16="http://schemas.microsoft.com/office/drawing/2014/main" id="{6867FE96-8361-DF44-FB97-C8832BE70416}"/>
              </a:ext>
            </a:extLst>
          </p:cNvPr>
          <p:cNvSpPr/>
          <p:nvPr/>
        </p:nvSpPr>
        <p:spPr>
          <a:xfrm>
            <a:off x="6291448" y="2706624"/>
            <a:ext cx="1341120" cy="292608"/>
          </a:xfrm>
          <a:prstGeom prst="rect">
            <a:avLst/>
          </a:prstGeom>
          <a:noFill/>
          <a:ln/>
        </p:spPr>
        <p:txBody>
          <a:bodyPr wrap="square" rtlCol="0" anchor="ctr"/>
          <a:lstStyle/>
          <a:p>
            <a:pPr algn="ctr"/>
            <a:r>
              <a:rPr lang="nl-NL" sz="900" b="1" noProof="0" dirty="0">
                <a:solidFill>
                  <a:srgbClr val="1A7A4A"/>
                </a:solidFill>
                <a:latin typeface="Calibri" pitchFamily="34" charset="0"/>
                <a:ea typeface="Calibri" pitchFamily="34" charset="-122"/>
                <a:cs typeface="Calibri" pitchFamily="34" charset="-120"/>
              </a:rPr>
              <a:t>Jan 2024</a:t>
            </a:r>
          </a:p>
        </p:txBody>
      </p:sp>
      <p:sp>
        <p:nvSpPr>
          <p:cNvPr id="39" name="Text 23">
            <a:extLst>
              <a:ext uri="{FF2B5EF4-FFF2-40B4-BE49-F238E27FC236}">
                <a16:creationId xmlns:a16="http://schemas.microsoft.com/office/drawing/2014/main" id="{870E70D9-E732-1E42-A941-B9735761D2F4}"/>
              </a:ext>
            </a:extLst>
          </p:cNvPr>
          <p:cNvSpPr/>
          <p:nvPr/>
        </p:nvSpPr>
        <p:spPr>
          <a:xfrm>
            <a:off x="6206104" y="1828800"/>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Decentrale regels</a:t>
            </a:r>
            <a:endParaRPr lang="nl-NL" sz="850" noProof="0" dirty="0"/>
          </a:p>
        </p:txBody>
      </p:sp>
      <p:sp>
        <p:nvSpPr>
          <p:cNvPr id="46" name="Shape 20">
            <a:extLst>
              <a:ext uri="{FF2B5EF4-FFF2-40B4-BE49-F238E27FC236}">
                <a16:creationId xmlns:a16="http://schemas.microsoft.com/office/drawing/2014/main" id="{08D5650A-48FB-F651-F191-DD8A697972A7}"/>
              </a:ext>
            </a:extLst>
          </p:cNvPr>
          <p:cNvSpPr/>
          <p:nvPr/>
        </p:nvSpPr>
        <p:spPr>
          <a:xfrm>
            <a:off x="10681959" y="3770859"/>
            <a:ext cx="268224" cy="268224"/>
          </a:xfrm>
          <a:prstGeom prst="ellipse">
            <a:avLst/>
          </a:prstGeom>
          <a:solidFill>
            <a:srgbClr val="1A7A4A"/>
          </a:solidFill>
          <a:ln w="12700">
            <a:solidFill>
              <a:srgbClr val="1A7A4A"/>
            </a:solidFill>
            <a:prstDash val="solid"/>
          </a:ln>
        </p:spPr>
        <p:txBody>
          <a:bodyPr/>
          <a:lstStyle/>
          <a:p>
            <a:endParaRPr lang="nl-NL" noProof="0" dirty="0"/>
          </a:p>
        </p:txBody>
      </p:sp>
      <p:sp>
        <p:nvSpPr>
          <p:cNvPr id="48" name="Shape 21">
            <a:extLst>
              <a:ext uri="{FF2B5EF4-FFF2-40B4-BE49-F238E27FC236}">
                <a16:creationId xmlns:a16="http://schemas.microsoft.com/office/drawing/2014/main" id="{DB72678C-367E-DB33-4C36-C6B8A6E84E98}"/>
              </a:ext>
            </a:extLst>
          </p:cNvPr>
          <p:cNvSpPr/>
          <p:nvPr/>
        </p:nvSpPr>
        <p:spPr>
          <a:xfrm>
            <a:off x="10798327" y="3045385"/>
            <a:ext cx="24384" cy="877824"/>
          </a:xfrm>
          <a:prstGeom prst="rect">
            <a:avLst/>
          </a:prstGeom>
          <a:solidFill>
            <a:srgbClr val="1A7A4A"/>
          </a:solidFill>
          <a:ln w="12700">
            <a:solidFill>
              <a:srgbClr val="1A7A4A"/>
            </a:solidFill>
            <a:prstDash val="solid"/>
          </a:ln>
        </p:spPr>
        <p:txBody>
          <a:bodyPr/>
          <a:lstStyle/>
          <a:p>
            <a:endParaRPr lang="nl-NL" noProof="0" dirty="0"/>
          </a:p>
        </p:txBody>
      </p:sp>
      <p:sp>
        <p:nvSpPr>
          <p:cNvPr id="50" name="Text 22">
            <a:extLst>
              <a:ext uri="{FF2B5EF4-FFF2-40B4-BE49-F238E27FC236}">
                <a16:creationId xmlns:a16="http://schemas.microsoft.com/office/drawing/2014/main" id="{251DCEC2-325D-09F8-A159-6EC652BFA5E7}"/>
              </a:ext>
            </a:extLst>
          </p:cNvPr>
          <p:cNvSpPr/>
          <p:nvPr/>
        </p:nvSpPr>
        <p:spPr>
          <a:xfrm>
            <a:off x="10139959" y="2734580"/>
            <a:ext cx="1341120" cy="292608"/>
          </a:xfrm>
          <a:prstGeom prst="rect">
            <a:avLst/>
          </a:prstGeom>
          <a:noFill/>
          <a:ln/>
        </p:spPr>
        <p:txBody>
          <a:bodyPr wrap="square" rtlCol="0" anchor="ctr"/>
          <a:lstStyle/>
          <a:p>
            <a:pPr algn="ctr"/>
            <a:r>
              <a:rPr lang="nl-NL" sz="900" b="1" noProof="0" dirty="0">
                <a:solidFill>
                  <a:srgbClr val="1A7A4A"/>
                </a:solidFill>
                <a:latin typeface="Calibri" pitchFamily="34" charset="0"/>
                <a:ea typeface="Calibri" pitchFamily="34" charset="-122"/>
                <a:cs typeface="Calibri" pitchFamily="34" charset="-120"/>
              </a:rPr>
              <a:t>Jan 2028</a:t>
            </a:r>
          </a:p>
        </p:txBody>
      </p:sp>
      <p:sp>
        <p:nvSpPr>
          <p:cNvPr id="52" name="Text 23">
            <a:extLst>
              <a:ext uri="{FF2B5EF4-FFF2-40B4-BE49-F238E27FC236}">
                <a16:creationId xmlns:a16="http://schemas.microsoft.com/office/drawing/2014/main" id="{A13644AD-2255-3044-27B1-52A47DF6A339}"/>
              </a:ext>
            </a:extLst>
          </p:cNvPr>
          <p:cNvSpPr/>
          <p:nvPr/>
        </p:nvSpPr>
        <p:spPr>
          <a:xfrm>
            <a:off x="10054615" y="1828800"/>
            <a:ext cx="1511808" cy="877824"/>
          </a:xfrm>
          <a:prstGeom prst="rect">
            <a:avLst/>
          </a:prstGeom>
          <a:noFill/>
          <a:ln/>
        </p:spPr>
        <p:txBody>
          <a:bodyPr wrap="square" rtlCol="0" anchor="ctr"/>
          <a:lstStyle/>
          <a:p>
            <a:pPr marL="0" indent="0" algn="ctr">
              <a:buNone/>
            </a:pPr>
            <a:r>
              <a:rPr lang="nl-NL" sz="850" b="1" noProof="0" dirty="0">
                <a:latin typeface="Calibri" pitchFamily="34" charset="0"/>
                <a:ea typeface="Calibri" pitchFamily="34" charset="-122"/>
                <a:cs typeface="Calibri" pitchFamily="34" charset="-120"/>
              </a:rPr>
              <a:t>Rijksregels</a:t>
            </a:r>
            <a:endParaRPr lang="nl-NL" sz="850" b="1" noProof="0" dirty="0"/>
          </a:p>
        </p:txBody>
      </p:sp>
      <p:sp>
        <p:nvSpPr>
          <p:cNvPr id="54" name="Shape 24">
            <a:extLst>
              <a:ext uri="{FF2B5EF4-FFF2-40B4-BE49-F238E27FC236}">
                <a16:creationId xmlns:a16="http://schemas.microsoft.com/office/drawing/2014/main" id="{3B01C5F8-3087-5BC3-45B1-50822D1C0A6D}"/>
              </a:ext>
            </a:extLst>
          </p:cNvPr>
          <p:cNvSpPr/>
          <p:nvPr/>
        </p:nvSpPr>
        <p:spPr>
          <a:xfrm>
            <a:off x="11373161" y="3774617"/>
            <a:ext cx="268224" cy="268224"/>
          </a:xfrm>
          <a:prstGeom prst="ellipse">
            <a:avLst/>
          </a:prstGeom>
          <a:solidFill>
            <a:srgbClr val="1A7A4A"/>
          </a:solidFill>
          <a:ln w="12700">
            <a:solidFill>
              <a:srgbClr val="1A7A4A"/>
            </a:solidFill>
            <a:prstDash val="solid"/>
          </a:ln>
        </p:spPr>
        <p:txBody>
          <a:bodyPr/>
          <a:lstStyle/>
          <a:p>
            <a:endParaRPr lang="nl-NL" noProof="0" dirty="0"/>
          </a:p>
        </p:txBody>
      </p:sp>
      <p:sp>
        <p:nvSpPr>
          <p:cNvPr id="56" name="Shape 25">
            <a:extLst>
              <a:ext uri="{FF2B5EF4-FFF2-40B4-BE49-F238E27FC236}">
                <a16:creationId xmlns:a16="http://schemas.microsoft.com/office/drawing/2014/main" id="{A6B352A4-87FA-ECF9-126B-721EF49B56C7}"/>
              </a:ext>
            </a:extLst>
          </p:cNvPr>
          <p:cNvSpPr/>
          <p:nvPr/>
        </p:nvSpPr>
        <p:spPr>
          <a:xfrm>
            <a:off x="11495081" y="3932541"/>
            <a:ext cx="24384" cy="877824"/>
          </a:xfrm>
          <a:prstGeom prst="rect">
            <a:avLst/>
          </a:prstGeom>
          <a:solidFill>
            <a:srgbClr val="1A7A4A"/>
          </a:solidFill>
          <a:ln w="12700">
            <a:solidFill>
              <a:srgbClr val="1A7A4A"/>
            </a:solidFill>
            <a:prstDash val="solid"/>
          </a:ln>
        </p:spPr>
        <p:txBody>
          <a:bodyPr/>
          <a:lstStyle/>
          <a:p>
            <a:endParaRPr lang="nl-NL" noProof="0" dirty="0"/>
          </a:p>
        </p:txBody>
      </p:sp>
      <p:sp>
        <p:nvSpPr>
          <p:cNvPr id="58" name="Text 26">
            <a:extLst>
              <a:ext uri="{FF2B5EF4-FFF2-40B4-BE49-F238E27FC236}">
                <a16:creationId xmlns:a16="http://schemas.microsoft.com/office/drawing/2014/main" id="{DCF2D71C-17A7-E820-C7C0-8942369C741E}"/>
              </a:ext>
            </a:extLst>
          </p:cNvPr>
          <p:cNvSpPr/>
          <p:nvPr/>
        </p:nvSpPr>
        <p:spPr>
          <a:xfrm>
            <a:off x="10851766" y="4855811"/>
            <a:ext cx="1341120" cy="292608"/>
          </a:xfrm>
          <a:prstGeom prst="rect">
            <a:avLst/>
          </a:prstGeom>
          <a:noFill/>
          <a:ln/>
        </p:spPr>
        <p:txBody>
          <a:bodyPr wrap="square" rtlCol="0" anchor="ctr"/>
          <a:lstStyle/>
          <a:p>
            <a:pPr marL="0" indent="0" algn="ctr">
              <a:buNone/>
            </a:pPr>
            <a:r>
              <a:rPr lang="nl-NL" sz="900" b="1" noProof="0" dirty="0">
                <a:solidFill>
                  <a:srgbClr val="1A7A4A"/>
                </a:solidFill>
                <a:latin typeface="Calibri" pitchFamily="34" charset="0"/>
                <a:ea typeface="Calibri" pitchFamily="34" charset="-122"/>
                <a:cs typeface="Calibri" pitchFamily="34" charset="-120"/>
              </a:rPr>
              <a:t>jan 2030</a:t>
            </a:r>
            <a:endParaRPr lang="nl-NL" sz="900" noProof="0" dirty="0"/>
          </a:p>
        </p:txBody>
      </p:sp>
      <p:sp>
        <p:nvSpPr>
          <p:cNvPr id="60" name="Text 27">
            <a:extLst>
              <a:ext uri="{FF2B5EF4-FFF2-40B4-BE49-F238E27FC236}">
                <a16:creationId xmlns:a16="http://schemas.microsoft.com/office/drawing/2014/main" id="{DA6ED233-C721-05ED-D2D7-78ACFB4B99F8}"/>
              </a:ext>
            </a:extLst>
          </p:cNvPr>
          <p:cNvSpPr/>
          <p:nvPr/>
        </p:nvSpPr>
        <p:spPr>
          <a:xfrm>
            <a:off x="10766422" y="5150944"/>
            <a:ext cx="1511808" cy="877824"/>
          </a:xfrm>
          <a:prstGeom prst="rect">
            <a:avLst/>
          </a:prstGeom>
          <a:noFill/>
          <a:ln/>
        </p:spPr>
        <p:txBody>
          <a:bodyPr wrap="square" rtlCol="0" anchor="ctr"/>
          <a:lstStyle/>
          <a:p>
            <a:pPr marL="0" indent="0" algn="ctr">
              <a:buNone/>
            </a:pPr>
            <a:r>
              <a:rPr lang="nl-NL" sz="850" b="1" noProof="0" dirty="0">
                <a:latin typeface="Calibri" pitchFamily="34" charset="0"/>
                <a:ea typeface="Calibri" pitchFamily="34" charset="-122"/>
                <a:cs typeface="Calibri" pitchFamily="34" charset="-120"/>
              </a:rPr>
              <a:t>Vergunningplicht</a:t>
            </a:r>
            <a:endParaRPr lang="nl-NL" sz="850" b="1" noProof="0" dirty="0"/>
          </a:p>
        </p:txBody>
      </p:sp>
      <p:sp>
        <p:nvSpPr>
          <p:cNvPr id="40" name="Title 39">
            <a:extLst>
              <a:ext uri="{FF2B5EF4-FFF2-40B4-BE49-F238E27FC236}">
                <a16:creationId xmlns:a16="http://schemas.microsoft.com/office/drawing/2014/main" id="{B3CAC118-D0BA-7377-2474-5994813BCB75}"/>
              </a:ext>
            </a:extLst>
          </p:cNvPr>
          <p:cNvSpPr>
            <a:spLocks noGrp="1"/>
          </p:cNvSpPr>
          <p:nvPr>
            <p:ph type="title"/>
          </p:nvPr>
        </p:nvSpPr>
        <p:spPr/>
        <p:txBody>
          <a:bodyPr>
            <a:noAutofit/>
          </a:bodyPr>
          <a:lstStyle/>
          <a:p>
            <a:r>
              <a:rPr lang="nl-NL" sz="4000" dirty="0">
                <a:latin typeface="Calibri" pitchFamily="34" charset="0"/>
                <a:ea typeface="Calibri" pitchFamily="34" charset="-122"/>
                <a:cs typeface="Calibri" pitchFamily="34" charset="-120"/>
              </a:rPr>
              <a:t>Van stoom naar opslag — en naar regelgeving</a:t>
            </a:r>
            <a:endParaRPr lang="nl-NL" sz="4000" dirty="0"/>
          </a:p>
        </p:txBody>
      </p:sp>
      <p:sp>
        <p:nvSpPr>
          <p:cNvPr id="43" name="Shape 32">
            <a:extLst>
              <a:ext uri="{FF2B5EF4-FFF2-40B4-BE49-F238E27FC236}">
                <a16:creationId xmlns:a16="http://schemas.microsoft.com/office/drawing/2014/main" id="{37459985-1DDB-844C-9D9D-E9386377DEEE}"/>
              </a:ext>
            </a:extLst>
          </p:cNvPr>
          <p:cNvSpPr/>
          <p:nvPr/>
        </p:nvSpPr>
        <p:spPr>
          <a:xfrm>
            <a:off x="8726114" y="3778036"/>
            <a:ext cx="268224" cy="268224"/>
          </a:xfrm>
          <a:prstGeom prst="ellipse">
            <a:avLst/>
          </a:prstGeom>
          <a:solidFill>
            <a:schemeClr val="accent2"/>
          </a:solidFill>
          <a:ln w="12700">
            <a:solidFill>
              <a:srgbClr val="E8A33D"/>
            </a:solidFill>
            <a:prstDash val="solid"/>
          </a:ln>
        </p:spPr>
        <p:txBody>
          <a:bodyPr/>
          <a:lstStyle/>
          <a:p>
            <a:endParaRPr lang="nl-NL" noProof="0" dirty="0"/>
          </a:p>
        </p:txBody>
      </p:sp>
      <p:sp>
        <p:nvSpPr>
          <p:cNvPr id="61" name="Shape 33">
            <a:extLst>
              <a:ext uri="{FF2B5EF4-FFF2-40B4-BE49-F238E27FC236}">
                <a16:creationId xmlns:a16="http://schemas.microsoft.com/office/drawing/2014/main" id="{A2CA1A8F-60D4-392E-5C6D-D815169F3FBD}"/>
              </a:ext>
            </a:extLst>
          </p:cNvPr>
          <p:cNvSpPr/>
          <p:nvPr/>
        </p:nvSpPr>
        <p:spPr>
          <a:xfrm>
            <a:off x="8848034" y="3918865"/>
            <a:ext cx="24384" cy="877824"/>
          </a:xfrm>
          <a:prstGeom prst="rect">
            <a:avLst/>
          </a:prstGeom>
          <a:solidFill>
            <a:schemeClr val="accent2"/>
          </a:solidFill>
          <a:ln w="12700">
            <a:solidFill>
              <a:srgbClr val="E8A33D"/>
            </a:solidFill>
            <a:prstDash val="solid"/>
          </a:ln>
        </p:spPr>
        <p:txBody>
          <a:bodyPr/>
          <a:lstStyle/>
          <a:p>
            <a:endParaRPr lang="nl-NL" noProof="0" dirty="0"/>
          </a:p>
        </p:txBody>
      </p:sp>
      <p:sp>
        <p:nvSpPr>
          <p:cNvPr id="65" name="Text 35">
            <a:extLst>
              <a:ext uri="{FF2B5EF4-FFF2-40B4-BE49-F238E27FC236}">
                <a16:creationId xmlns:a16="http://schemas.microsoft.com/office/drawing/2014/main" id="{B8F9BE57-A633-C508-AFE1-CF6999C42727}"/>
              </a:ext>
            </a:extLst>
          </p:cNvPr>
          <p:cNvSpPr/>
          <p:nvPr/>
        </p:nvSpPr>
        <p:spPr>
          <a:xfrm>
            <a:off x="8104322" y="5147279"/>
            <a:ext cx="1511808" cy="877824"/>
          </a:xfrm>
          <a:prstGeom prst="rect">
            <a:avLst/>
          </a:prstGeom>
          <a:noFill/>
          <a:ln/>
        </p:spPr>
        <p:txBody>
          <a:bodyPr wrap="square" rtlCol="0" anchor="ctr"/>
          <a:lstStyle/>
          <a:p>
            <a:pPr marL="0" indent="0" algn="ctr">
              <a:buNone/>
            </a:pPr>
            <a:r>
              <a:rPr lang="nl-NL" sz="850" noProof="0" dirty="0">
                <a:latin typeface="Calibri" pitchFamily="34" charset="0"/>
                <a:ea typeface="Calibri" pitchFamily="34" charset="-122"/>
                <a:cs typeface="Calibri" pitchFamily="34" charset="-120"/>
              </a:rPr>
              <a:t>Tweede Congres</a:t>
            </a:r>
            <a:endParaRPr lang="nl-NL" sz="850" noProof="0" dirty="0"/>
          </a:p>
          <a:p>
            <a:pPr marL="0" indent="0" algn="ctr">
              <a:buNone/>
            </a:pPr>
            <a:r>
              <a:rPr lang="nl-NL" sz="850" noProof="0" dirty="0">
                <a:latin typeface="Calibri" pitchFamily="34" charset="0"/>
                <a:ea typeface="Calibri" pitchFamily="34" charset="-122"/>
                <a:cs typeface="Calibri" pitchFamily="34" charset="-120"/>
              </a:rPr>
              <a:t>EOS</a:t>
            </a:r>
            <a:endParaRPr lang="nl-NL" sz="850" noProof="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006A180-9BD4-EDC3-2A4B-13D529F103E4}"/>
              </a:ext>
            </a:extLst>
          </p:cNvPr>
          <p:cNvSpPr>
            <a:spLocks noGrp="1"/>
          </p:cNvSpPr>
          <p:nvPr>
            <p:ph type="title"/>
          </p:nvPr>
        </p:nvSpPr>
        <p:spPr>
          <a:xfrm>
            <a:off x="597072" y="990600"/>
            <a:ext cx="11306457" cy="854530"/>
          </a:xfrm>
        </p:spPr>
        <p:txBody>
          <a:bodyPr>
            <a:normAutofit fontScale="90000"/>
          </a:bodyPr>
          <a:lstStyle/>
          <a:p>
            <a:r>
              <a:rPr lang="nl-NL" dirty="0"/>
              <a:t>Conceptwijzigingsbesluit </a:t>
            </a:r>
          </a:p>
        </p:txBody>
      </p:sp>
      <p:sp>
        <p:nvSpPr>
          <p:cNvPr id="5" name="Tijdelijke aanduiding voor tekst 4">
            <a:extLst>
              <a:ext uri="{FF2B5EF4-FFF2-40B4-BE49-F238E27FC236}">
                <a16:creationId xmlns:a16="http://schemas.microsoft.com/office/drawing/2014/main" id="{D00E7805-E7B8-2811-0B32-F9F98348D849}"/>
              </a:ext>
            </a:extLst>
          </p:cNvPr>
          <p:cNvSpPr>
            <a:spLocks noGrp="1"/>
          </p:cNvSpPr>
          <p:nvPr>
            <p:ph type="body" idx="1"/>
          </p:nvPr>
        </p:nvSpPr>
        <p:spPr>
          <a:xfrm>
            <a:off x="597072" y="2179638"/>
            <a:ext cx="11306456" cy="3909435"/>
          </a:xfrm>
        </p:spPr>
        <p:txBody>
          <a:bodyPr>
            <a:noAutofit/>
          </a:bodyPr>
          <a:lstStyle/>
          <a:p>
            <a:pPr>
              <a:spcBef>
                <a:spcPts val="400"/>
              </a:spcBef>
            </a:pPr>
            <a:r>
              <a:rPr lang="nl-NL" sz="1800" dirty="0"/>
              <a:t>Wijziging:</a:t>
            </a:r>
          </a:p>
          <a:p>
            <a:pPr marL="342900" indent="-342900">
              <a:spcBef>
                <a:spcPts val="400"/>
              </a:spcBef>
              <a:buFont typeface="Arial" panose="020B0604020202020204" pitchFamily="34" charset="0"/>
              <a:buChar char="•"/>
            </a:pPr>
            <a:r>
              <a:rPr lang="nl-NL" sz="1800" dirty="0"/>
              <a:t>Besluit activiteiten leefomgeving</a:t>
            </a:r>
          </a:p>
          <a:p>
            <a:pPr marL="342900" indent="-342900">
              <a:spcBef>
                <a:spcPts val="400"/>
              </a:spcBef>
              <a:buFont typeface="Arial" panose="020B0604020202020204" pitchFamily="34" charset="0"/>
              <a:buChar char="•"/>
            </a:pPr>
            <a:r>
              <a:rPr lang="nl-NL" sz="1800" dirty="0"/>
              <a:t>Besluit kwaliteit leefomgeving</a:t>
            </a:r>
          </a:p>
          <a:p>
            <a:pPr marL="342900" indent="-342900">
              <a:spcBef>
                <a:spcPts val="400"/>
              </a:spcBef>
              <a:buFont typeface="Arial" panose="020B0604020202020204" pitchFamily="34" charset="0"/>
              <a:buChar char="•"/>
            </a:pPr>
            <a:r>
              <a:rPr lang="nl-NL" sz="1800" dirty="0"/>
              <a:t>Omgevingsbesluit</a:t>
            </a:r>
          </a:p>
          <a:p>
            <a:pPr marL="342900" indent="-342900">
              <a:spcBef>
                <a:spcPts val="400"/>
              </a:spcBef>
              <a:buFont typeface="Arial" panose="020B0604020202020204" pitchFamily="34" charset="0"/>
              <a:buChar char="•"/>
            </a:pPr>
            <a:endParaRPr lang="nl-NL" sz="1800" dirty="0"/>
          </a:p>
          <a:p>
            <a:pPr>
              <a:spcBef>
                <a:spcPts val="400"/>
              </a:spcBef>
            </a:pPr>
            <a:r>
              <a:rPr lang="nl-NL" sz="1800" dirty="0"/>
              <a:t>Gelijk speelveld creëren</a:t>
            </a:r>
          </a:p>
          <a:p>
            <a:pPr>
              <a:spcBef>
                <a:spcPts val="400"/>
              </a:spcBef>
            </a:pPr>
            <a:r>
              <a:rPr lang="nl-NL" sz="1800" dirty="0"/>
              <a:t>* bereik ingeperkt</a:t>
            </a:r>
          </a:p>
          <a:p>
            <a:pPr marL="342900" indent="-342900">
              <a:spcBef>
                <a:spcPts val="400"/>
              </a:spcBef>
              <a:buFont typeface="Arial" panose="020B0604020202020204" pitchFamily="34" charset="0"/>
              <a:buChar char="•"/>
            </a:pPr>
            <a:r>
              <a:rPr lang="nl-NL" sz="1800" dirty="0"/>
              <a:t>Werkgebied mobiele systemen</a:t>
            </a:r>
          </a:p>
          <a:p>
            <a:pPr marL="342900" indent="-342900">
              <a:spcBef>
                <a:spcPts val="400"/>
              </a:spcBef>
              <a:buFont typeface="Arial" panose="020B0604020202020204" pitchFamily="34" charset="0"/>
              <a:buChar char="•"/>
            </a:pPr>
            <a:r>
              <a:rPr lang="nl-NL" sz="1800" dirty="0" err="1"/>
              <a:t>Risicogestuurde</a:t>
            </a:r>
            <a:r>
              <a:rPr lang="nl-NL" sz="1800" dirty="0"/>
              <a:t> benadering (RIVM rekenmethode)</a:t>
            </a:r>
          </a:p>
          <a:p>
            <a:pPr marL="342900" indent="-342900">
              <a:spcBef>
                <a:spcPts val="400"/>
              </a:spcBef>
              <a:buFont typeface="Arial" panose="020B0604020202020204" pitchFamily="34" charset="0"/>
              <a:buChar char="•"/>
            </a:pPr>
            <a:r>
              <a:rPr lang="nl-NL" sz="1800" dirty="0"/>
              <a:t>Uitzondering detailhandel vanwege recycling</a:t>
            </a:r>
          </a:p>
          <a:p>
            <a:pPr lvl="1">
              <a:spcBef>
                <a:spcPts val="400"/>
              </a:spcBef>
            </a:pPr>
            <a:endParaRPr lang="nl-NL" sz="1800" dirty="0"/>
          </a:p>
          <a:p>
            <a:pPr>
              <a:spcBef>
                <a:spcPts val="400"/>
              </a:spcBef>
            </a:pPr>
            <a:r>
              <a:rPr lang="nl-NL" sz="1800" dirty="0"/>
              <a:t>Geplande ingang: </a:t>
            </a:r>
            <a:r>
              <a:rPr lang="nl-NL" sz="1800" b="1" dirty="0"/>
              <a:t>begin 2028</a:t>
            </a:r>
            <a:endParaRPr lang="nl-NL" sz="1800" dirty="0"/>
          </a:p>
        </p:txBody>
      </p:sp>
    </p:spTree>
    <p:extLst>
      <p:ext uri="{BB962C8B-B14F-4D97-AF65-F5344CB8AC3E}">
        <p14:creationId xmlns:p14="http://schemas.microsoft.com/office/powerpoint/2010/main" val="984160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D565844-A26C-28A7-AFA7-3BACFCEB4C5A}"/>
              </a:ext>
            </a:extLst>
          </p:cNvPr>
          <p:cNvSpPr>
            <a:spLocks noGrp="1"/>
          </p:cNvSpPr>
          <p:nvPr>
            <p:ph type="title"/>
          </p:nvPr>
        </p:nvSpPr>
        <p:spPr/>
        <p:txBody>
          <a:bodyPr>
            <a:normAutofit fontScale="90000"/>
          </a:bodyPr>
          <a:lstStyle/>
          <a:p>
            <a:r>
              <a:rPr lang="nl-NL" noProof="0" dirty="0"/>
              <a:t>Meldingplicht</a:t>
            </a:r>
          </a:p>
        </p:txBody>
      </p:sp>
      <p:sp>
        <p:nvSpPr>
          <p:cNvPr id="2" name="Tijdelijke aanduiding voor inhoud 1">
            <a:extLst>
              <a:ext uri="{FF2B5EF4-FFF2-40B4-BE49-F238E27FC236}">
                <a16:creationId xmlns:a16="http://schemas.microsoft.com/office/drawing/2014/main" id="{083B8D78-0973-E860-3B47-EAF036052D02}"/>
              </a:ext>
            </a:extLst>
          </p:cNvPr>
          <p:cNvSpPr>
            <a:spLocks noGrp="1"/>
          </p:cNvSpPr>
          <p:nvPr>
            <p:ph type="body" idx="1"/>
          </p:nvPr>
        </p:nvSpPr>
        <p:spPr/>
        <p:txBody>
          <a:bodyPr>
            <a:noAutofit/>
          </a:bodyPr>
          <a:lstStyle/>
          <a:p>
            <a:r>
              <a:rPr lang="nl-NL" b="1" noProof="0" dirty="0"/>
              <a:t>Energieopslagsysteem &gt; 20 </a:t>
            </a:r>
            <a:r>
              <a:rPr lang="nl-NL" b="1" dirty="0"/>
              <a:t>kW</a:t>
            </a:r>
            <a:r>
              <a:rPr lang="nl-NL" b="1" noProof="0" dirty="0"/>
              <a:t>h</a:t>
            </a:r>
          </a:p>
          <a:p>
            <a:endParaRPr lang="nl-NL" noProof="0" dirty="0"/>
          </a:p>
          <a:p>
            <a:r>
              <a:rPr lang="nl-NL" b="1" noProof="0" dirty="0"/>
              <a:t>Opslaan van energiedragers </a:t>
            </a:r>
          </a:p>
          <a:p>
            <a:pPr marL="800100" lvl="1" indent="-342900">
              <a:buFont typeface="+mj-lt"/>
              <a:buAutoNum type="arabicPeriod"/>
            </a:pPr>
            <a:r>
              <a:rPr lang="nl-NL" noProof="0" dirty="0">
                <a:solidFill>
                  <a:schemeClr val="accent1"/>
                </a:solidFill>
              </a:rPr>
              <a:t>30 kg beschadigde of defecte energiedragers voor elektrische energie.</a:t>
            </a:r>
          </a:p>
          <a:p>
            <a:pPr marL="800100" lvl="1" indent="-342900">
              <a:buFont typeface="+mj-lt"/>
              <a:buAutoNum type="arabicPeriod"/>
            </a:pPr>
            <a:r>
              <a:rPr lang="nl-NL" noProof="0" dirty="0">
                <a:solidFill>
                  <a:schemeClr val="accent1"/>
                </a:solidFill>
              </a:rPr>
              <a:t>333 kg energiedragers voor elektrische energie die niet voldoen aan de bijzondere bepaling 188 in hoofdstuk 3.3 van de ADR; of</a:t>
            </a:r>
          </a:p>
          <a:p>
            <a:pPr marL="800100" lvl="1" indent="-342900">
              <a:buFont typeface="+mj-lt"/>
              <a:buAutoNum type="arabicPeriod"/>
            </a:pPr>
            <a:r>
              <a:rPr lang="nl-NL" noProof="0" dirty="0">
                <a:solidFill>
                  <a:schemeClr val="accent1"/>
                </a:solidFill>
              </a:rPr>
              <a:t>1.000 kg energiedragers voor elektrische energie als voldaan wordt aan de bijzondere bepaling 188 in hoofdstuk 3.3 van de ADR</a:t>
            </a:r>
          </a:p>
        </p:txBody>
      </p:sp>
      <p:sp>
        <p:nvSpPr>
          <p:cNvPr id="6" name="Tijdelijke aanduiding voor dianummer 5">
            <a:extLst>
              <a:ext uri="{FF2B5EF4-FFF2-40B4-BE49-F238E27FC236}">
                <a16:creationId xmlns:a16="http://schemas.microsoft.com/office/drawing/2014/main" id="{61AE65F6-BB42-24CB-9648-11E721FB2AE6}"/>
              </a:ext>
            </a:extLst>
          </p:cNvPr>
          <p:cNvSpPr>
            <a:spLocks noGrp="1"/>
          </p:cNvSpPr>
          <p:nvPr>
            <p:ph type="sldNum" sz="quarter" idx="12"/>
          </p:nvPr>
        </p:nvSpPr>
        <p:spPr/>
        <p:txBody>
          <a:bodyPr/>
          <a:lstStyle/>
          <a:p>
            <a:fld id="{10A0A6AF-03C5-477E-939A-E28F7E7F05EA}" type="slidenum">
              <a:rPr lang="nl-NL" noProof="0" smtClean="0"/>
              <a:pPr/>
              <a:t>7</a:t>
            </a:fld>
            <a:endParaRPr lang="nl-NL" noProof="0" dirty="0"/>
          </a:p>
        </p:txBody>
      </p:sp>
    </p:spTree>
    <p:extLst>
      <p:ext uri="{BB962C8B-B14F-4D97-AF65-F5344CB8AC3E}">
        <p14:creationId xmlns:p14="http://schemas.microsoft.com/office/powerpoint/2010/main" val="237207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877A4-0791-D181-1C4D-CBA521565EB5}"/>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0A8A73E-F37B-F905-579C-D9C6758C2130}"/>
              </a:ext>
            </a:extLst>
          </p:cNvPr>
          <p:cNvSpPr>
            <a:spLocks noGrp="1"/>
          </p:cNvSpPr>
          <p:nvPr>
            <p:ph type="title"/>
          </p:nvPr>
        </p:nvSpPr>
        <p:spPr/>
        <p:txBody>
          <a:bodyPr>
            <a:normAutofit fontScale="90000"/>
          </a:bodyPr>
          <a:lstStyle/>
          <a:p>
            <a:r>
              <a:rPr lang="nl-NL" noProof="0" dirty="0"/>
              <a:t>Vergunningplicht</a:t>
            </a:r>
          </a:p>
        </p:txBody>
      </p:sp>
      <p:sp>
        <p:nvSpPr>
          <p:cNvPr id="2" name="Tijdelijke aanduiding voor inhoud 1">
            <a:extLst>
              <a:ext uri="{FF2B5EF4-FFF2-40B4-BE49-F238E27FC236}">
                <a16:creationId xmlns:a16="http://schemas.microsoft.com/office/drawing/2014/main" id="{4B69FB4D-26E5-F73A-A743-98B99E4969B2}"/>
              </a:ext>
            </a:extLst>
          </p:cNvPr>
          <p:cNvSpPr>
            <a:spLocks noGrp="1"/>
          </p:cNvSpPr>
          <p:nvPr>
            <p:ph type="body" idx="1"/>
          </p:nvPr>
        </p:nvSpPr>
        <p:spPr/>
        <p:txBody>
          <a:bodyPr>
            <a:noAutofit/>
          </a:bodyPr>
          <a:lstStyle/>
          <a:p>
            <a:r>
              <a:rPr lang="nl-NL" b="1" noProof="0" dirty="0"/>
              <a:t>Energieopslagsysteem &gt; 50 M</a:t>
            </a:r>
            <a:r>
              <a:rPr lang="nl-NL" b="1" dirty="0"/>
              <a:t>W</a:t>
            </a:r>
            <a:r>
              <a:rPr lang="nl-NL" b="1" noProof="0" dirty="0"/>
              <a:t>h of geschakeld systeem &gt; 400 MWh</a:t>
            </a:r>
          </a:p>
          <a:p>
            <a:endParaRPr lang="nl-NL" noProof="0" dirty="0"/>
          </a:p>
          <a:p>
            <a:r>
              <a:rPr lang="nl-NL" b="1" noProof="0" dirty="0"/>
              <a:t>Opslaan van energiedragers </a:t>
            </a:r>
          </a:p>
          <a:p>
            <a:pPr marL="800100" lvl="1" indent="-342900">
              <a:buFont typeface="+mj-lt"/>
              <a:buAutoNum type="arabicPeriod"/>
            </a:pPr>
            <a:r>
              <a:rPr lang="nl-NL" dirty="0">
                <a:solidFill>
                  <a:schemeClr val="accent1"/>
                </a:solidFill>
              </a:rPr>
              <a:t>opslagoppervlakte groter dan 2.500 m</a:t>
            </a:r>
            <a:r>
              <a:rPr lang="nl-NL" baseline="30000" dirty="0">
                <a:solidFill>
                  <a:schemeClr val="accent1"/>
                </a:solidFill>
              </a:rPr>
              <a:t>2</a:t>
            </a:r>
            <a:r>
              <a:rPr lang="nl-NL" dirty="0">
                <a:solidFill>
                  <a:schemeClr val="accent1"/>
                </a:solidFill>
              </a:rPr>
              <a:t>;   </a:t>
            </a:r>
          </a:p>
          <a:p>
            <a:pPr marL="800100" lvl="1" indent="-342900">
              <a:buFont typeface="+mj-lt"/>
              <a:buAutoNum type="arabicPeriod"/>
            </a:pPr>
            <a:r>
              <a:rPr lang="nl-NL" dirty="0">
                <a:solidFill>
                  <a:schemeClr val="accent1"/>
                </a:solidFill>
              </a:rPr>
              <a:t>10.000 kg of meer aan lithium houdende energiedragers voor elektrische energie;</a:t>
            </a:r>
          </a:p>
          <a:p>
            <a:pPr marL="800100" lvl="1" indent="-342900">
              <a:buFont typeface="+mj-lt"/>
              <a:buAutoNum type="arabicPeriod"/>
            </a:pPr>
            <a:endParaRPr lang="nl-NL" dirty="0">
              <a:solidFill>
                <a:schemeClr val="accent1"/>
              </a:solidFill>
            </a:endParaRPr>
          </a:p>
          <a:p>
            <a:r>
              <a:rPr lang="nl-NL" b="1" dirty="0"/>
              <a:t>Of als er sprake is van natrium-ion energieopslagsystemen/energiedragers</a:t>
            </a:r>
            <a:r>
              <a:rPr lang="nl-NL" b="1" dirty="0">
                <a:solidFill>
                  <a:schemeClr val="accent1"/>
                </a:solidFill>
              </a:rPr>
              <a:t> </a:t>
            </a:r>
          </a:p>
          <a:p>
            <a:pPr marL="800100" lvl="1" indent="-342900">
              <a:buFont typeface="+mj-lt"/>
              <a:buAutoNum type="arabicPeriod"/>
            </a:pPr>
            <a:endParaRPr lang="nl-NL" dirty="0">
              <a:solidFill>
                <a:schemeClr val="accent1"/>
              </a:solidFill>
            </a:endParaRPr>
          </a:p>
        </p:txBody>
      </p:sp>
      <p:sp>
        <p:nvSpPr>
          <p:cNvPr id="6" name="Tijdelijke aanduiding voor dianummer 5">
            <a:extLst>
              <a:ext uri="{FF2B5EF4-FFF2-40B4-BE49-F238E27FC236}">
                <a16:creationId xmlns:a16="http://schemas.microsoft.com/office/drawing/2014/main" id="{176200DE-C827-A01B-E185-C25B4A7187EE}"/>
              </a:ext>
            </a:extLst>
          </p:cNvPr>
          <p:cNvSpPr>
            <a:spLocks noGrp="1"/>
          </p:cNvSpPr>
          <p:nvPr>
            <p:ph type="sldNum" sz="quarter" idx="12"/>
          </p:nvPr>
        </p:nvSpPr>
        <p:spPr/>
        <p:txBody>
          <a:bodyPr/>
          <a:lstStyle/>
          <a:p>
            <a:fld id="{10A0A6AF-03C5-477E-939A-E28F7E7F05EA}" type="slidenum">
              <a:rPr lang="nl-NL" noProof="0" smtClean="0"/>
              <a:pPr/>
              <a:t>8</a:t>
            </a:fld>
            <a:endParaRPr lang="nl-NL" noProof="0" dirty="0"/>
          </a:p>
        </p:txBody>
      </p:sp>
    </p:spTree>
    <p:extLst>
      <p:ext uri="{BB962C8B-B14F-4D97-AF65-F5344CB8AC3E}">
        <p14:creationId xmlns:p14="http://schemas.microsoft.com/office/powerpoint/2010/main" val="111539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48290-2780-E7A9-E194-1D5019A4CD9C}"/>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54BB8CC-6195-F3A7-FF21-70D648193878}"/>
              </a:ext>
            </a:extLst>
          </p:cNvPr>
          <p:cNvSpPr>
            <a:spLocks noGrp="1"/>
          </p:cNvSpPr>
          <p:nvPr>
            <p:ph type="title"/>
          </p:nvPr>
        </p:nvSpPr>
        <p:spPr>
          <a:xfrm>
            <a:off x="597072" y="990600"/>
            <a:ext cx="11306457" cy="854530"/>
          </a:xfrm>
        </p:spPr>
        <p:txBody>
          <a:bodyPr>
            <a:normAutofit fontScale="90000"/>
          </a:bodyPr>
          <a:lstStyle/>
          <a:p>
            <a:r>
              <a:rPr lang="nl-NL" dirty="0"/>
              <a:t>Tot die tijd</a:t>
            </a:r>
          </a:p>
        </p:txBody>
      </p:sp>
      <p:sp>
        <p:nvSpPr>
          <p:cNvPr id="5" name="Tijdelijke aanduiding voor tekst 4">
            <a:extLst>
              <a:ext uri="{FF2B5EF4-FFF2-40B4-BE49-F238E27FC236}">
                <a16:creationId xmlns:a16="http://schemas.microsoft.com/office/drawing/2014/main" id="{4A111F62-89AE-B261-15A4-AEFB6487B917}"/>
              </a:ext>
            </a:extLst>
          </p:cNvPr>
          <p:cNvSpPr>
            <a:spLocks noGrp="1"/>
          </p:cNvSpPr>
          <p:nvPr>
            <p:ph type="body" idx="1"/>
          </p:nvPr>
        </p:nvSpPr>
        <p:spPr>
          <a:xfrm>
            <a:off x="597072" y="2179638"/>
            <a:ext cx="10677064" cy="3909435"/>
          </a:xfrm>
        </p:spPr>
        <p:txBody>
          <a:bodyPr>
            <a:normAutofit lnSpcReduction="10000"/>
          </a:bodyPr>
          <a:lstStyle/>
          <a:p>
            <a:r>
              <a:rPr lang="nl-NL" sz="2800" dirty="0"/>
              <a:t>Wel PGS voorschrijven:</a:t>
            </a:r>
          </a:p>
          <a:p>
            <a:pPr marL="342900" indent="-342900">
              <a:buFont typeface="Arial" panose="020B0604020202020204" pitchFamily="34" charset="0"/>
              <a:buChar char="•"/>
            </a:pPr>
            <a:r>
              <a:rPr lang="nl-NL" sz="2800" dirty="0"/>
              <a:t>Maatwerk op grond van zorgplicht</a:t>
            </a:r>
          </a:p>
          <a:p>
            <a:endParaRPr lang="nl-NL" sz="2800" dirty="0"/>
          </a:p>
          <a:p>
            <a:r>
              <a:rPr lang="nl-NL" sz="2800" dirty="0"/>
              <a:t>In afwijking van PGS:</a:t>
            </a:r>
          </a:p>
          <a:p>
            <a:pPr marL="342900" indent="-342900">
              <a:buFont typeface="Arial" panose="020B0604020202020204" pitchFamily="34" charset="0"/>
              <a:buChar char="•"/>
            </a:pPr>
            <a:r>
              <a:rPr lang="nl-NL" sz="2800" dirty="0"/>
              <a:t>Andere maatregelen op basis van gelijkwaardigheid</a:t>
            </a:r>
          </a:p>
          <a:p>
            <a:r>
              <a:rPr lang="nl-NL" sz="2800" dirty="0"/>
              <a:t> </a:t>
            </a:r>
          </a:p>
          <a:p>
            <a:r>
              <a:rPr lang="nl-NL" sz="2800" dirty="0">
                <a:hlinkClick r:id="rId3"/>
              </a:rPr>
              <a:t>https://iplo.nl/thema/externe-veiligheid/publicatiereeks-gevaarlijke-stoffen-pgs/vooruitlopen-toekomstige-pgs-richtlijnen/</a:t>
            </a:r>
            <a:endParaRPr lang="nl-NL" sz="2800" dirty="0"/>
          </a:p>
        </p:txBody>
      </p:sp>
    </p:spTree>
    <p:extLst>
      <p:ext uri="{BB962C8B-B14F-4D97-AF65-F5344CB8AC3E}">
        <p14:creationId xmlns:p14="http://schemas.microsoft.com/office/powerpoint/2010/main" val="1602291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A85E2-235C-A1CA-6391-F1A4217368B9}"/>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A77F1ED1-D5DD-A5C0-5896-C5D6AEC3AE10}"/>
              </a:ext>
            </a:extLst>
          </p:cNvPr>
          <p:cNvSpPr>
            <a:spLocks noGrp="1"/>
          </p:cNvSpPr>
          <p:nvPr>
            <p:ph type="title"/>
          </p:nvPr>
        </p:nvSpPr>
        <p:spPr/>
        <p:txBody>
          <a:bodyPr anchor="t">
            <a:normAutofit fontScale="90000"/>
          </a:bodyPr>
          <a:lstStyle/>
          <a:p>
            <a:r>
              <a:rPr lang="nl-NL" altLang="nl-NL" dirty="0"/>
              <a:t>PGS 37</a:t>
            </a:r>
            <a:endParaRPr lang="en-US" dirty="0"/>
          </a:p>
        </p:txBody>
      </p:sp>
      <p:sp>
        <p:nvSpPr>
          <p:cNvPr id="3" name="Content Placeholder 2">
            <a:extLst>
              <a:ext uri="{FF2B5EF4-FFF2-40B4-BE49-F238E27FC236}">
                <a16:creationId xmlns:a16="http://schemas.microsoft.com/office/drawing/2014/main" id="{24A3378E-8513-61F1-42B9-9E6D28EFF3A4}"/>
              </a:ext>
            </a:extLst>
          </p:cNvPr>
          <p:cNvSpPr>
            <a:spLocks noGrp="1"/>
          </p:cNvSpPr>
          <p:nvPr>
            <p:ph type="body" idx="1"/>
          </p:nvPr>
        </p:nvSpPr>
        <p:spPr>
          <a:xfrm>
            <a:off x="597072" y="2179638"/>
            <a:ext cx="10515600" cy="2707672"/>
          </a:xfrm>
        </p:spPr>
        <p:txBody>
          <a:bodyPr>
            <a:normAutofit/>
          </a:bodyPr>
          <a:lstStyle/>
          <a:p>
            <a:r>
              <a:rPr lang="en-GB" dirty="0"/>
              <a:t>Publicatiereeks Gevaarlijke Stoffen</a:t>
            </a:r>
          </a:p>
          <a:p>
            <a:endParaRPr lang="en-GB" dirty="0"/>
          </a:p>
          <a:p>
            <a:r>
              <a:rPr lang="en-GB" dirty="0" err="1"/>
              <a:t>Lithiumhoudende</a:t>
            </a:r>
            <a:r>
              <a:rPr lang="en-GB" dirty="0"/>
              <a:t> </a:t>
            </a:r>
            <a:r>
              <a:rPr lang="en-GB" dirty="0" err="1"/>
              <a:t>batterijen</a:t>
            </a:r>
            <a:endParaRPr lang="en-GB" dirty="0"/>
          </a:p>
          <a:p>
            <a:endParaRPr lang="en-GB" dirty="0"/>
          </a:p>
          <a:p>
            <a:r>
              <a:rPr lang="en-GB" dirty="0" err="1"/>
              <a:t>Opgedeeld</a:t>
            </a:r>
            <a:r>
              <a:rPr lang="en-GB" dirty="0"/>
              <a:t> in twee </a:t>
            </a:r>
            <a:r>
              <a:rPr lang="en-GB" dirty="0" err="1"/>
              <a:t>onderdelen</a:t>
            </a:r>
            <a:endParaRPr lang="en-GB" dirty="0"/>
          </a:p>
          <a:p>
            <a:pPr lvl="1"/>
            <a:r>
              <a:rPr lang="en-GB" i="1" dirty="0">
                <a:solidFill>
                  <a:schemeClr val="accent1"/>
                </a:solidFill>
              </a:rPr>
              <a:t>PGS 37-1: </a:t>
            </a:r>
            <a:r>
              <a:rPr lang="en-GB" i="1" dirty="0" err="1">
                <a:solidFill>
                  <a:schemeClr val="accent1"/>
                </a:solidFill>
              </a:rPr>
              <a:t>Energieopslagsystemen</a:t>
            </a:r>
            <a:endParaRPr lang="en-GB" i="1" dirty="0">
              <a:solidFill>
                <a:schemeClr val="accent1"/>
              </a:solidFill>
            </a:endParaRPr>
          </a:p>
          <a:p>
            <a:pPr lvl="1"/>
            <a:r>
              <a:rPr lang="en-GB" i="1" dirty="0">
                <a:solidFill>
                  <a:schemeClr val="accent1"/>
                </a:solidFill>
              </a:rPr>
              <a:t>PGS 37-2: </a:t>
            </a:r>
            <a:r>
              <a:rPr lang="en-GB" i="1" dirty="0" err="1">
                <a:solidFill>
                  <a:schemeClr val="accent1"/>
                </a:solidFill>
              </a:rPr>
              <a:t>Opslag</a:t>
            </a:r>
            <a:r>
              <a:rPr lang="en-GB" i="1" dirty="0">
                <a:solidFill>
                  <a:schemeClr val="accent1"/>
                </a:solidFill>
              </a:rPr>
              <a:t> van </a:t>
            </a:r>
            <a:r>
              <a:rPr lang="en-GB" i="1" dirty="0" err="1">
                <a:solidFill>
                  <a:schemeClr val="accent1"/>
                </a:solidFill>
              </a:rPr>
              <a:t>energiedragers</a:t>
            </a:r>
            <a:endParaRPr lang="en-GB" i="1" dirty="0">
              <a:solidFill>
                <a:schemeClr val="accent1"/>
              </a:solidFill>
            </a:endParaRPr>
          </a:p>
          <a:p>
            <a:pPr marL="324000" lvl="1" indent="0">
              <a:buNone/>
            </a:pPr>
            <a:endParaRPr lang="en-GB" sz="2800" i="1" dirty="0"/>
          </a:p>
          <a:p>
            <a:pPr lvl="1"/>
            <a:endParaRPr lang="en-GB" sz="2800" i="1" dirty="0"/>
          </a:p>
          <a:p>
            <a:pPr lvl="1"/>
            <a:endParaRPr lang="nl-NL" sz="2800" i="1" dirty="0"/>
          </a:p>
        </p:txBody>
      </p:sp>
      <p:sp>
        <p:nvSpPr>
          <p:cNvPr id="5" name="Slide Number Placeholder 4">
            <a:extLst>
              <a:ext uri="{FF2B5EF4-FFF2-40B4-BE49-F238E27FC236}">
                <a16:creationId xmlns:a16="http://schemas.microsoft.com/office/drawing/2014/main" id="{C6D22B94-0F37-6104-6480-87D3259493FD}"/>
              </a:ext>
            </a:extLst>
          </p:cNvPr>
          <p:cNvSpPr>
            <a:spLocks noGrp="1"/>
          </p:cNvSpPr>
          <p:nvPr>
            <p:ph type="sldNum" sz="quarter" idx="12"/>
          </p:nvPr>
        </p:nvSpPr>
        <p:spPr/>
        <p:txBody>
          <a:bodyPr anchor="t">
            <a:normAutofit/>
          </a:bodyPr>
          <a:lstStyle/>
          <a:p>
            <a:pPr>
              <a:spcAft>
                <a:spcPts val="600"/>
              </a:spcAft>
            </a:pPr>
            <a:fld id="{8F18802B-E4C7-4B2D-B37A-6B7CC3C134EA}" type="slidenum">
              <a:rPr lang="nl-NL" smtClean="0"/>
              <a:pPr>
                <a:spcAft>
                  <a:spcPts val="600"/>
                </a:spcAft>
              </a:pPr>
              <a:t>10</a:t>
            </a:fld>
            <a:endParaRPr lang="nl-NL"/>
          </a:p>
        </p:txBody>
      </p:sp>
      <p:pic>
        <p:nvPicPr>
          <p:cNvPr id="4" name="Picture 3" descr="A machine with many black rectangular objects&#10;&#10;AI-generated content may be incorrect.">
            <a:extLst>
              <a:ext uri="{FF2B5EF4-FFF2-40B4-BE49-F238E27FC236}">
                <a16:creationId xmlns:a16="http://schemas.microsoft.com/office/drawing/2014/main" id="{83D296B8-8BB2-9A6D-E399-9FD9B69A4544}"/>
              </a:ext>
            </a:extLst>
          </p:cNvPr>
          <p:cNvPicPr>
            <a:picLocks noChangeAspect="1"/>
          </p:cNvPicPr>
          <p:nvPr/>
        </p:nvPicPr>
        <p:blipFill>
          <a:blip r:embed="rId2" cstate="print">
            <a:extLst>
              <a:ext uri="{28A0092B-C50C-407E-A947-70E740481C1C}">
                <a14:useLocalDpi xmlns:a14="http://schemas.microsoft.com/office/drawing/2010/main" val="0"/>
              </a:ext>
            </a:extLst>
          </a:blip>
          <a:srcRect l="10339" r="7070" b="2"/>
          <a:stretch>
            <a:fillRect/>
          </a:stretch>
        </p:blipFill>
        <p:spPr>
          <a:xfrm>
            <a:off x="6540500" y="1752600"/>
            <a:ext cx="4965700" cy="4013200"/>
          </a:xfrm>
          <a:prstGeom prst="rect">
            <a:avLst/>
          </a:prstGeom>
          <a:noFill/>
        </p:spPr>
      </p:pic>
    </p:spTree>
    <p:extLst>
      <p:ext uri="{BB962C8B-B14F-4D97-AF65-F5344CB8AC3E}">
        <p14:creationId xmlns:p14="http://schemas.microsoft.com/office/powerpoint/2010/main" val="3071231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FEA88-978C-D956-CDB0-31060F8071E1}"/>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06A18542-0C25-7912-F442-3FBECE40F38B}"/>
              </a:ext>
            </a:extLst>
          </p:cNvPr>
          <p:cNvSpPr>
            <a:spLocks noGrp="1"/>
          </p:cNvSpPr>
          <p:nvPr>
            <p:ph type="title"/>
          </p:nvPr>
        </p:nvSpPr>
        <p:spPr/>
        <p:txBody>
          <a:bodyPr anchor="t">
            <a:normAutofit fontScale="90000"/>
          </a:bodyPr>
          <a:lstStyle/>
          <a:p>
            <a:r>
              <a:rPr lang="nl-NL" altLang="nl-NL" dirty="0"/>
              <a:t>PGS 37</a:t>
            </a:r>
            <a:endParaRPr lang="en-US" dirty="0"/>
          </a:p>
        </p:txBody>
      </p:sp>
      <p:sp>
        <p:nvSpPr>
          <p:cNvPr id="5" name="Slide Number Placeholder 4">
            <a:extLst>
              <a:ext uri="{FF2B5EF4-FFF2-40B4-BE49-F238E27FC236}">
                <a16:creationId xmlns:a16="http://schemas.microsoft.com/office/drawing/2014/main" id="{BC6CDD79-2B55-9749-E419-0ACDF1FA1B1A}"/>
              </a:ext>
            </a:extLst>
          </p:cNvPr>
          <p:cNvSpPr>
            <a:spLocks noGrp="1"/>
          </p:cNvSpPr>
          <p:nvPr>
            <p:ph type="sldNum" sz="quarter" idx="12"/>
          </p:nvPr>
        </p:nvSpPr>
        <p:spPr/>
        <p:txBody>
          <a:bodyPr anchor="t">
            <a:normAutofit/>
          </a:bodyPr>
          <a:lstStyle/>
          <a:p>
            <a:pPr>
              <a:spcAft>
                <a:spcPts val="600"/>
              </a:spcAft>
            </a:pPr>
            <a:fld id="{8F18802B-E4C7-4B2D-B37A-6B7CC3C134EA}" type="slidenum">
              <a:rPr lang="nl-NL" smtClean="0"/>
              <a:pPr>
                <a:spcAft>
                  <a:spcPts val="600"/>
                </a:spcAft>
              </a:pPr>
              <a:t>11</a:t>
            </a:fld>
            <a:endParaRPr lang="nl-NL"/>
          </a:p>
        </p:txBody>
      </p:sp>
      <p:pic>
        <p:nvPicPr>
          <p:cNvPr id="10" name="Afbeelding 9">
            <a:extLst>
              <a:ext uri="{FF2B5EF4-FFF2-40B4-BE49-F238E27FC236}">
                <a16:creationId xmlns:a16="http://schemas.microsoft.com/office/drawing/2014/main" id="{6148A4C4-9422-98F7-A479-E0DE6B03A8FC}"/>
              </a:ext>
            </a:extLst>
          </p:cNvPr>
          <p:cNvPicPr>
            <a:picLocks noChangeAspect="1"/>
          </p:cNvPicPr>
          <p:nvPr/>
        </p:nvPicPr>
        <p:blipFill>
          <a:blip r:embed="rId2"/>
          <a:srcRect l="3460" t="4121"/>
          <a:stretch>
            <a:fillRect/>
          </a:stretch>
        </p:blipFill>
        <p:spPr>
          <a:xfrm>
            <a:off x="3021444" y="0"/>
            <a:ext cx="8776547" cy="6316386"/>
          </a:xfrm>
          <a:prstGeom prst="rect">
            <a:avLst/>
          </a:prstGeom>
        </p:spPr>
      </p:pic>
    </p:spTree>
    <p:extLst>
      <p:ext uri="{BB962C8B-B14F-4D97-AF65-F5344CB8AC3E}">
        <p14:creationId xmlns:p14="http://schemas.microsoft.com/office/powerpoint/2010/main" val="2651743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DC14A-2E7E-ED0C-9AD3-8F90377A256F}"/>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0B11943F-179D-6C6F-B108-59E441641CCB}"/>
              </a:ext>
            </a:extLst>
          </p:cNvPr>
          <p:cNvSpPr>
            <a:spLocks noGrp="1"/>
          </p:cNvSpPr>
          <p:nvPr>
            <p:ph type="title"/>
          </p:nvPr>
        </p:nvSpPr>
        <p:spPr/>
        <p:txBody>
          <a:bodyPr anchor="t">
            <a:normAutofit fontScale="90000"/>
          </a:bodyPr>
          <a:lstStyle/>
          <a:p>
            <a:r>
              <a:rPr lang="nl-NL" noProof="0" dirty="0"/>
              <a:t>PGS 37-1: Energieopslagsystemen</a:t>
            </a:r>
          </a:p>
        </p:txBody>
      </p:sp>
      <p:sp>
        <p:nvSpPr>
          <p:cNvPr id="2" name="Tijdelijke aanduiding voor inhoud 1">
            <a:extLst>
              <a:ext uri="{FF2B5EF4-FFF2-40B4-BE49-F238E27FC236}">
                <a16:creationId xmlns:a16="http://schemas.microsoft.com/office/drawing/2014/main" id="{A75ED08F-746A-E550-EA99-2B31877924EC}"/>
              </a:ext>
            </a:extLst>
          </p:cNvPr>
          <p:cNvSpPr>
            <a:spLocks noGrp="1"/>
          </p:cNvSpPr>
          <p:nvPr>
            <p:ph type="body" idx="1"/>
          </p:nvPr>
        </p:nvSpPr>
        <p:spPr/>
        <p:txBody>
          <a:bodyPr>
            <a:noAutofit/>
          </a:bodyPr>
          <a:lstStyle/>
          <a:p>
            <a:pPr marL="285750" indent="-285750">
              <a:buFont typeface="Arial" panose="020B0604020202020204" pitchFamily="34" charset="0"/>
              <a:buChar char="•"/>
            </a:pPr>
            <a:r>
              <a:rPr lang="nl-NL" sz="1800" noProof="0" dirty="0"/>
              <a:t>PGS 37-1:2023 versie 1.1 (april 2026) wordt geïmplementeerd</a:t>
            </a:r>
          </a:p>
          <a:p>
            <a:pPr marL="742950" lvl="1" indent="-285750">
              <a:buFont typeface="Arial" panose="020B0604020202020204" pitchFamily="34" charset="0"/>
              <a:buChar char="•"/>
            </a:pPr>
            <a:r>
              <a:rPr lang="nl-NL" sz="1800" noProof="0" dirty="0">
                <a:solidFill>
                  <a:schemeClr val="accent1"/>
                </a:solidFill>
              </a:rPr>
              <a:t>Geen verdere herziening</a:t>
            </a:r>
          </a:p>
          <a:p>
            <a:pPr lvl="1"/>
            <a:endParaRPr lang="nl-NL" sz="1800" noProof="0" dirty="0">
              <a:solidFill>
                <a:schemeClr val="accent1"/>
              </a:solidFill>
            </a:endParaRPr>
          </a:p>
          <a:p>
            <a:pPr marL="285750" indent="-285750">
              <a:buFont typeface="Arial" panose="020B0604020202020204" pitchFamily="34" charset="0"/>
              <a:buChar char="•"/>
            </a:pPr>
            <a:r>
              <a:rPr lang="nl-NL" sz="1800" noProof="0" dirty="0"/>
              <a:t>Soorten eisen</a:t>
            </a:r>
          </a:p>
          <a:p>
            <a:pPr marL="742950" lvl="1" indent="-285750">
              <a:buFont typeface="Arial" panose="020B0604020202020204" pitchFamily="34" charset="0"/>
              <a:buChar char="•"/>
            </a:pPr>
            <a:r>
              <a:rPr lang="nl-NL" sz="1800" noProof="0" dirty="0">
                <a:solidFill>
                  <a:schemeClr val="accent1"/>
                </a:solidFill>
              </a:rPr>
              <a:t>Ontwerp en constructie</a:t>
            </a:r>
          </a:p>
          <a:p>
            <a:pPr marL="742950" lvl="1" indent="-285750">
              <a:buFont typeface="Arial" panose="020B0604020202020204" pitchFamily="34" charset="0"/>
              <a:buChar char="•"/>
            </a:pPr>
            <a:r>
              <a:rPr lang="nl-NL" sz="1800" noProof="0" dirty="0">
                <a:solidFill>
                  <a:schemeClr val="accent1"/>
                </a:solidFill>
              </a:rPr>
              <a:t>Monitoring</a:t>
            </a:r>
          </a:p>
          <a:p>
            <a:pPr marL="742950" lvl="1" indent="-285750">
              <a:buFont typeface="Arial" panose="020B0604020202020204" pitchFamily="34" charset="0"/>
              <a:buChar char="•"/>
            </a:pPr>
            <a:r>
              <a:rPr lang="nl-NL" sz="1800" noProof="0" dirty="0">
                <a:solidFill>
                  <a:schemeClr val="accent1"/>
                </a:solidFill>
              </a:rPr>
              <a:t>Onderhoud, keuring, documentatie en training </a:t>
            </a:r>
          </a:p>
        </p:txBody>
      </p:sp>
      <p:sp>
        <p:nvSpPr>
          <p:cNvPr id="5" name="Slide Number Placeholder 4">
            <a:extLst>
              <a:ext uri="{FF2B5EF4-FFF2-40B4-BE49-F238E27FC236}">
                <a16:creationId xmlns:a16="http://schemas.microsoft.com/office/drawing/2014/main" id="{693D6094-8FE1-1C4A-1796-CD74291B7BE0}"/>
              </a:ext>
            </a:extLst>
          </p:cNvPr>
          <p:cNvSpPr>
            <a:spLocks noGrp="1"/>
          </p:cNvSpPr>
          <p:nvPr>
            <p:ph type="sldNum" sz="quarter" idx="12"/>
          </p:nvPr>
        </p:nvSpPr>
        <p:spPr/>
        <p:txBody>
          <a:bodyPr anchor="t">
            <a:normAutofit/>
          </a:bodyPr>
          <a:lstStyle/>
          <a:p>
            <a:pPr>
              <a:spcAft>
                <a:spcPts val="600"/>
              </a:spcAft>
            </a:pPr>
            <a:fld id="{8F18802B-E4C7-4B2D-B37A-6B7CC3C134EA}" type="slidenum">
              <a:rPr lang="nl-NL" noProof="0" smtClean="0"/>
              <a:pPr>
                <a:spcAft>
                  <a:spcPts val="600"/>
                </a:spcAft>
              </a:pPr>
              <a:t>12</a:t>
            </a:fld>
            <a:endParaRPr lang="nl-NL" noProof="0" dirty="0"/>
          </a:p>
        </p:txBody>
      </p:sp>
    </p:spTree>
    <p:extLst>
      <p:ext uri="{BB962C8B-B14F-4D97-AF65-F5344CB8AC3E}">
        <p14:creationId xmlns:p14="http://schemas.microsoft.com/office/powerpoint/2010/main" val="2146165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DD2B5-9919-1EA8-CFEC-780A0C70C1A0}"/>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146EA787-3D2D-797E-4CB1-686B98E26964}"/>
              </a:ext>
            </a:extLst>
          </p:cNvPr>
          <p:cNvSpPr>
            <a:spLocks noGrp="1"/>
          </p:cNvSpPr>
          <p:nvPr>
            <p:ph type="title"/>
          </p:nvPr>
        </p:nvSpPr>
        <p:spPr>
          <a:xfrm>
            <a:off x="597072" y="990600"/>
            <a:ext cx="10721026" cy="897538"/>
          </a:xfrm>
        </p:spPr>
        <p:txBody>
          <a:bodyPr anchor="t">
            <a:normAutofit fontScale="90000"/>
          </a:bodyPr>
          <a:lstStyle/>
          <a:p>
            <a:r>
              <a:rPr lang="nl-NL" noProof="0" dirty="0"/>
              <a:t>PGS 37-2: Opslag van energiedragers</a:t>
            </a:r>
          </a:p>
        </p:txBody>
      </p:sp>
      <p:sp>
        <p:nvSpPr>
          <p:cNvPr id="2" name="Tijdelijke aanduiding voor inhoud 1">
            <a:extLst>
              <a:ext uri="{FF2B5EF4-FFF2-40B4-BE49-F238E27FC236}">
                <a16:creationId xmlns:a16="http://schemas.microsoft.com/office/drawing/2014/main" id="{B341C47A-9FC6-33AE-4DB0-0E7354A6772F}"/>
              </a:ext>
            </a:extLst>
          </p:cNvPr>
          <p:cNvSpPr>
            <a:spLocks noGrp="1"/>
          </p:cNvSpPr>
          <p:nvPr>
            <p:ph type="body" idx="1"/>
          </p:nvPr>
        </p:nvSpPr>
        <p:spPr>
          <a:xfrm>
            <a:off x="597072" y="2179638"/>
            <a:ext cx="10515600" cy="2584194"/>
          </a:xfrm>
        </p:spPr>
        <p:txBody>
          <a:bodyPr>
            <a:noAutofit/>
          </a:bodyPr>
          <a:lstStyle/>
          <a:p>
            <a:pPr marL="285750" indent="-285750">
              <a:buFont typeface="Arial" panose="020B0604020202020204" pitchFamily="34" charset="0"/>
              <a:buChar char="•"/>
            </a:pPr>
            <a:r>
              <a:rPr lang="nl-NL" sz="1800" noProof="0" dirty="0"/>
              <a:t>PGS 37-2:2023 versie 1.1 (april 2026) wordt geïmplementeerd</a:t>
            </a:r>
          </a:p>
          <a:p>
            <a:pPr marL="742950" lvl="1" indent="-285750">
              <a:buFont typeface="Arial" panose="020B0604020202020204" pitchFamily="34" charset="0"/>
              <a:buChar char="•"/>
            </a:pPr>
            <a:r>
              <a:rPr lang="nl-NL" sz="1800" noProof="0" dirty="0">
                <a:solidFill>
                  <a:schemeClr val="accent1"/>
                </a:solidFill>
              </a:rPr>
              <a:t>Herziening vanwege snelle ontwikkelingen</a:t>
            </a:r>
          </a:p>
          <a:p>
            <a:pPr lvl="1"/>
            <a:endParaRPr lang="nl-NL" sz="1800" noProof="0" dirty="0">
              <a:solidFill>
                <a:schemeClr val="accent1"/>
              </a:solidFill>
            </a:endParaRPr>
          </a:p>
          <a:p>
            <a:pPr marL="285750" indent="-285750">
              <a:buFont typeface="Arial" panose="020B0604020202020204" pitchFamily="34" charset="0"/>
              <a:buChar char="•"/>
            </a:pPr>
            <a:r>
              <a:rPr lang="nl-NL" sz="1800" noProof="0" dirty="0"/>
              <a:t>Soorten eisen</a:t>
            </a:r>
          </a:p>
          <a:p>
            <a:pPr marL="742950" lvl="1" indent="-285750">
              <a:buFont typeface="Arial" panose="020B0604020202020204" pitchFamily="34" charset="0"/>
              <a:buChar char="•"/>
            </a:pPr>
            <a:r>
              <a:rPr lang="nl-NL" sz="1800" noProof="0" dirty="0">
                <a:solidFill>
                  <a:schemeClr val="accent1"/>
                </a:solidFill>
              </a:rPr>
              <a:t>Opslageisen</a:t>
            </a:r>
          </a:p>
          <a:p>
            <a:pPr marL="742950" lvl="1" indent="-285750">
              <a:buFont typeface="Arial" panose="020B0604020202020204" pitchFamily="34" charset="0"/>
              <a:buChar char="•"/>
            </a:pPr>
            <a:r>
              <a:rPr lang="nl-NL" sz="1800" noProof="0" dirty="0">
                <a:solidFill>
                  <a:schemeClr val="accent1"/>
                </a:solidFill>
              </a:rPr>
              <a:t>Monitoring</a:t>
            </a:r>
          </a:p>
          <a:p>
            <a:pPr marL="742950" lvl="1" indent="-285750">
              <a:buFont typeface="Arial" panose="020B0604020202020204" pitchFamily="34" charset="0"/>
              <a:buChar char="•"/>
            </a:pPr>
            <a:r>
              <a:rPr lang="nl-NL" sz="1800" noProof="0" dirty="0">
                <a:solidFill>
                  <a:schemeClr val="accent1"/>
                </a:solidFill>
              </a:rPr>
              <a:t>Onderhoud, keuring, documentatie en training </a:t>
            </a:r>
          </a:p>
        </p:txBody>
      </p:sp>
      <p:sp>
        <p:nvSpPr>
          <p:cNvPr id="5" name="Slide Number Placeholder 4">
            <a:extLst>
              <a:ext uri="{FF2B5EF4-FFF2-40B4-BE49-F238E27FC236}">
                <a16:creationId xmlns:a16="http://schemas.microsoft.com/office/drawing/2014/main" id="{98828557-4857-8182-75AE-3C12F9BF2761}"/>
              </a:ext>
            </a:extLst>
          </p:cNvPr>
          <p:cNvSpPr>
            <a:spLocks noGrp="1"/>
          </p:cNvSpPr>
          <p:nvPr>
            <p:ph type="sldNum" sz="quarter" idx="12"/>
          </p:nvPr>
        </p:nvSpPr>
        <p:spPr/>
        <p:txBody>
          <a:bodyPr anchor="t">
            <a:normAutofit/>
          </a:bodyPr>
          <a:lstStyle/>
          <a:p>
            <a:pPr>
              <a:spcAft>
                <a:spcPts val="600"/>
              </a:spcAft>
            </a:pPr>
            <a:fld id="{8F18802B-E4C7-4B2D-B37A-6B7CC3C134EA}" type="slidenum">
              <a:rPr lang="nl-NL" noProof="0" smtClean="0"/>
              <a:pPr>
                <a:spcAft>
                  <a:spcPts val="600"/>
                </a:spcAft>
              </a:pPr>
              <a:t>13</a:t>
            </a:fld>
            <a:endParaRPr lang="nl-NL" noProof="0" dirty="0"/>
          </a:p>
        </p:txBody>
      </p:sp>
    </p:spTree>
    <p:extLst>
      <p:ext uri="{BB962C8B-B14F-4D97-AF65-F5344CB8AC3E}">
        <p14:creationId xmlns:p14="http://schemas.microsoft.com/office/powerpoint/2010/main" val="2773911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1A8C3-A150-0F60-FBC1-9F9DC435C5F6}"/>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89A06B92-FFB5-D063-2094-578C75D116C1}"/>
              </a:ext>
            </a:extLst>
          </p:cNvPr>
          <p:cNvSpPr>
            <a:spLocks noGrp="1"/>
          </p:cNvSpPr>
          <p:nvPr>
            <p:ph type="title"/>
          </p:nvPr>
        </p:nvSpPr>
        <p:spPr/>
        <p:txBody>
          <a:bodyPr anchor="t">
            <a:normAutofit fontScale="90000"/>
          </a:bodyPr>
          <a:lstStyle/>
          <a:p>
            <a:r>
              <a:rPr lang="nl-NL" altLang="nl-NL" dirty="0"/>
              <a:t>PGS 37</a:t>
            </a:r>
            <a:endParaRPr lang="en-US" dirty="0"/>
          </a:p>
        </p:txBody>
      </p:sp>
      <p:sp>
        <p:nvSpPr>
          <p:cNvPr id="3" name="Content Placeholder 2">
            <a:extLst>
              <a:ext uri="{FF2B5EF4-FFF2-40B4-BE49-F238E27FC236}">
                <a16:creationId xmlns:a16="http://schemas.microsoft.com/office/drawing/2014/main" id="{3350CA54-3F20-DE09-73C9-267EE9F4D3BF}"/>
              </a:ext>
            </a:extLst>
          </p:cNvPr>
          <p:cNvSpPr>
            <a:spLocks noGrp="1"/>
          </p:cNvSpPr>
          <p:nvPr>
            <p:ph type="body" idx="1"/>
          </p:nvPr>
        </p:nvSpPr>
        <p:spPr>
          <a:xfrm>
            <a:off x="597072" y="2179638"/>
            <a:ext cx="10515600" cy="2707672"/>
          </a:xfrm>
        </p:spPr>
        <p:txBody>
          <a:bodyPr>
            <a:normAutofit/>
          </a:bodyPr>
          <a:lstStyle/>
          <a:p>
            <a:r>
              <a:rPr lang="en-GB" dirty="0"/>
              <a:t>Publicatiereeks Gevaarlijke Stoffen</a:t>
            </a:r>
          </a:p>
          <a:p>
            <a:endParaRPr lang="en-GB" dirty="0"/>
          </a:p>
          <a:p>
            <a:r>
              <a:rPr lang="en-GB" dirty="0" err="1"/>
              <a:t>Lithiumhoudende</a:t>
            </a:r>
            <a:r>
              <a:rPr lang="en-GB" dirty="0"/>
              <a:t> </a:t>
            </a:r>
            <a:r>
              <a:rPr lang="en-GB" dirty="0" err="1"/>
              <a:t>batterijen</a:t>
            </a:r>
            <a:endParaRPr lang="en-GB" dirty="0"/>
          </a:p>
          <a:p>
            <a:endParaRPr lang="en-GB" dirty="0"/>
          </a:p>
          <a:p>
            <a:r>
              <a:rPr lang="en-GB" dirty="0" err="1"/>
              <a:t>Opgedeeld</a:t>
            </a:r>
            <a:r>
              <a:rPr lang="en-GB" dirty="0"/>
              <a:t> in twee </a:t>
            </a:r>
            <a:r>
              <a:rPr lang="en-GB" dirty="0" err="1"/>
              <a:t>onderdelen</a:t>
            </a:r>
            <a:endParaRPr lang="en-GB" dirty="0"/>
          </a:p>
          <a:p>
            <a:pPr lvl="1"/>
            <a:r>
              <a:rPr lang="en-GB" i="1" dirty="0">
                <a:solidFill>
                  <a:schemeClr val="accent1"/>
                </a:solidFill>
              </a:rPr>
              <a:t>PGS 37-1: </a:t>
            </a:r>
            <a:r>
              <a:rPr lang="en-GB" i="1" dirty="0" err="1">
                <a:solidFill>
                  <a:schemeClr val="accent1"/>
                </a:solidFill>
              </a:rPr>
              <a:t>Energieopslagsystemen</a:t>
            </a:r>
            <a:endParaRPr lang="en-GB" i="1" dirty="0">
              <a:solidFill>
                <a:schemeClr val="accent1"/>
              </a:solidFill>
            </a:endParaRPr>
          </a:p>
          <a:p>
            <a:pPr lvl="1"/>
            <a:r>
              <a:rPr lang="en-GB" i="1" dirty="0">
                <a:solidFill>
                  <a:srgbClr val="FF0000"/>
                </a:solidFill>
              </a:rPr>
              <a:t>PGS 37-2: </a:t>
            </a:r>
            <a:r>
              <a:rPr lang="en-GB" i="1" dirty="0" err="1">
                <a:solidFill>
                  <a:srgbClr val="FF0000"/>
                </a:solidFill>
              </a:rPr>
              <a:t>Opslag</a:t>
            </a:r>
            <a:r>
              <a:rPr lang="en-GB" i="1" dirty="0">
                <a:solidFill>
                  <a:srgbClr val="FF0000"/>
                </a:solidFill>
              </a:rPr>
              <a:t> van </a:t>
            </a:r>
            <a:r>
              <a:rPr lang="en-GB" i="1" dirty="0" err="1">
                <a:solidFill>
                  <a:srgbClr val="FF0000"/>
                </a:solidFill>
              </a:rPr>
              <a:t>energiedragers</a:t>
            </a:r>
            <a:endParaRPr lang="en-GB" i="1" dirty="0">
              <a:solidFill>
                <a:srgbClr val="FF0000"/>
              </a:solidFill>
            </a:endParaRPr>
          </a:p>
          <a:p>
            <a:pPr marL="324000" lvl="1" indent="0">
              <a:buNone/>
            </a:pPr>
            <a:endParaRPr lang="en-GB" sz="2800" i="1" dirty="0"/>
          </a:p>
          <a:p>
            <a:pPr lvl="1"/>
            <a:endParaRPr lang="en-GB" sz="2800" i="1" dirty="0"/>
          </a:p>
          <a:p>
            <a:pPr lvl="1"/>
            <a:endParaRPr lang="nl-NL" sz="2800" i="1" dirty="0"/>
          </a:p>
        </p:txBody>
      </p:sp>
      <p:sp>
        <p:nvSpPr>
          <p:cNvPr id="5" name="Slide Number Placeholder 4">
            <a:extLst>
              <a:ext uri="{FF2B5EF4-FFF2-40B4-BE49-F238E27FC236}">
                <a16:creationId xmlns:a16="http://schemas.microsoft.com/office/drawing/2014/main" id="{5A3345D2-E502-70CC-0AB1-6A682E9D822F}"/>
              </a:ext>
            </a:extLst>
          </p:cNvPr>
          <p:cNvSpPr>
            <a:spLocks noGrp="1"/>
          </p:cNvSpPr>
          <p:nvPr>
            <p:ph type="sldNum" sz="quarter" idx="12"/>
          </p:nvPr>
        </p:nvSpPr>
        <p:spPr/>
        <p:txBody>
          <a:bodyPr anchor="t">
            <a:normAutofit/>
          </a:bodyPr>
          <a:lstStyle/>
          <a:p>
            <a:pPr>
              <a:spcAft>
                <a:spcPts val="600"/>
              </a:spcAft>
            </a:pPr>
            <a:fld id="{8F18802B-E4C7-4B2D-B37A-6B7CC3C134EA}" type="slidenum">
              <a:rPr lang="nl-NL" smtClean="0"/>
              <a:pPr>
                <a:spcAft>
                  <a:spcPts val="600"/>
                </a:spcAft>
              </a:pPr>
              <a:t>14</a:t>
            </a:fld>
            <a:endParaRPr lang="nl-NL"/>
          </a:p>
        </p:txBody>
      </p:sp>
      <p:pic>
        <p:nvPicPr>
          <p:cNvPr id="4" name="Picture 3" descr="A machine with many black rectangular objects&#10;&#10;AI-generated content may be incorrect.">
            <a:extLst>
              <a:ext uri="{FF2B5EF4-FFF2-40B4-BE49-F238E27FC236}">
                <a16:creationId xmlns:a16="http://schemas.microsoft.com/office/drawing/2014/main" id="{95FBF651-E6D5-AEAA-5CEC-FCE9B9612F56}"/>
              </a:ext>
            </a:extLst>
          </p:cNvPr>
          <p:cNvPicPr>
            <a:picLocks noChangeAspect="1"/>
          </p:cNvPicPr>
          <p:nvPr/>
        </p:nvPicPr>
        <p:blipFill>
          <a:blip r:embed="rId2" cstate="print">
            <a:extLst>
              <a:ext uri="{28A0092B-C50C-407E-A947-70E740481C1C}">
                <a14:useLocalDpi xmlns:a14="http://schemas.microsoft.com/office/drawing/2010/main" val="0"/>
              </a:ext>
            </a:extLst>
          </a:blip>
          <a:srcRect l="10339" r="7070" b="2"/>
          <a:stretch>
            <a:fillRect/>
          </a:stretch>
        </p:blipFill>
        <p:spPr>
          <a:xfrm>
            <a:off x="6540500" y="1752600"/>
            <a:ext cx="4965700" cy="4013200"/>
          </a:xfrm>
          <a:prstGeom prst="rect">
            <a:avLst/>
          </a:prstGeom>
          <a:noFill/>
        </p:spPr>
      </p:pic>
    </p:spTree>
    <p:extLst>
      <p:ext uri="{BB962C8B-B14F-4D97-AF65-F5344CB8AC3E}">
        <p14:creationId xmlns:p14="http://schemas.microsoft.com/office/powerpoint/2010/main" val="2907381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CA446-BF15-6B1A-E810-5A764BF07075}"/>
              </a:ext>
            </a:extLst>
          </p:cNvPr>
          <p:cNvSpPr>
            <a:spLocks noGrp="1"/>
          </p:cNvSpPr>
          <p:nvPr>
            <p:ph type="title"/>
          </p:nvPr>
        </p:nvSpPr>
        <p:spPr/>
        <p:txBody>
          <a:bodyPr anchor="t">
            <a:normAutofit fontScale="90000"/>
          </a:bodyPr>
          <a:lstStyle/>
          <a:p>
            <a:r>
              <a:rPr lang="en-GB" dirty="0" err="1"/>
              <a:t>Toepassing</a:t>
            </a:r>
            <a:r>
              <a:rPr lang="en-GB" dirty="0"/>
              <a:t> op </a:t>
            </a:r>
            <a:r>
              <a:rPr lang="en-GB" dirty="0" err="1"/>
              <a:t>afvalketen</a:t>
            </a:r>
            <a:endParaRPr lang="nl-NL" dirty="0"/>
          </a:p>
        </p:txBody>
      </p:sp>
      <p:sp>
        <p:nvSpPr>
          <p:cNvPr id="7" name="Text Placeholder 6">
            <a:extLst>
              <a:ext uri="{FF2B5EF4-FFF2-40B4-BE49-F238E27FC236}">
                <a16:creationId xmlns:a16="http://schemas.microsoft.com/office/drawing/2014/main" id="{1BE8A5F3-4C11-F62A-E0E7-4C801215A9DD}"/>
              </a:ext>
            </a:extLst>
          </p:cNvPr>
          <p:cNvSpPr>
            <a:spLocks noGrp="1"/>
          </p:cNvSpPr>
          <p:nvPr>
            <p:ph type="body" idx="1"/>
          </p:nvPr>
        </p:nvSpPr>
        <p:spPr>
          <a:xfrm>
            <a:off x="597072" y="2179638"/>
            <a:ext cx="10515600" cy="2631998"/>
          </a:xfrm>
        </p:spPr>
        <p:txBody>
          <a:bodyPr>
            <a:normAutofit/>
          </a:bodyPr>
          <a:lstStyle/>
          <a:p>
            <a:pPr marL="285750" indent="-285750">
              <a:lnSpc>
                <a:spcPct val="150000"/>
              </a:lnSpc>
              <a:buFont typeface="Arial" panose="020B0604020202020204" pitchFamily="34" charset="0"/>
              <a:buChar char="•"/>
            </a:pPr>
            <a:r>
              <a:rPr lang="nl-NL" noProof="0" dirty="0"/>
              <a:t>PGS 37-2 is óók van toepassing op </a:t>
            </a:r>
            <a:r>
              <a:rPr lang="nl-NL" noProof="0" dirty="0" err="1"/>
              <a:t>lithiumhoudende</a:t>
            </a:r>
            <a:r>
              <a:rPr lang="nl-NL" noProof="0" dirty="0"/>
              <a:t> energiedragers in de afvalketen</a:t>
            </a:r>
          </a:p>
          <a:p>
            <a:pPr marL="285750" indent="-285750">
              <a:lnSpc>
                <a:spcPct val="150000"/>
              </a:lnSpc>
              <a:buFont typeface="Arial" panose="020B0604020202020204" pitchFamily="34" charset="0"/>
              <a:buChar char="•"/>
            </a:pPr>
            <a:r>
              <a:rPr lang="nl-NL" noProof="0" dirty="0"/>
              <a:t>Wat betekent dit voor afval</a:t>
            </a:r>
            <a:r>
              <a:rPr lang="nl-NL" dirty="0"/>
              <a:t>verwerkers</a:t>
            </a:r>
            <a:r>
              <a:rPr lang="en-US" dirty="0"/>
              <a:t>?</a:t>
            </a:r>
            <a:endParaRPr lang="nl-NL" noProof="0" dirty="0"/>
          </a:p>
        </p:txBody>
      </p:sp>
      <p:sp>
        <p:nvSpPr>
          <p:cNvPr id="5" name="Slide Number Placeholder 4">
            <a:extLst>
              <a:ext uri="{FF2B5EF4-FFF2-40B4-BE49-F238E27FC236}">
                <a16:creationId xmlns:a16="http://schemas.microsoft.com/office/drawing/2014/main" id="{1A8012FC-11DB-FEFF-BCA0-D7F7AB8F7FF2}"/>
              </a:ext>
            </a:extLst>
          </p:cNvPr>
          <p:cNvSpPr>
            <a:spLocks noGrp="1"/>
          </p:cNvSpPr>
          <p:nvPr>
            <p:ph type="sldNum" sz="quarter" idx="12"/>
          </p:nvPr>
        </p:nvSpPr>
        <p:spPr/>
        <p:txBody>
          <a:bodyPr anchor="t">
            <a:normAutofit/>
          </a:bodyPr>
          <a:lstStyle/>
          <a:p>
            <a:pPr>
              <a:spcAft>
                <a:spcPts val="600"/>
              </a:spcAft>
            </a:pPr>
            <a:fld id="{8F18802B-E4C7-4B2D-B37A-6B7CC3C134EA}" type="slidenum">
              <a:rPr lang="nl-NL" smtClean="0"/>
              <a:pPr>
                <a:spcAft>
                  <a:spcPts val="600"/>
                </a:spcAft>
              </a:pPr>
              <a:t>15</a:t>
            </a:fld>
            <a:endParaRPr lang="nl-NL"/>
          </a:p>
        </p:txBody>
      </p:sp>
    </p:spTree>
    <p:extLst>
      <p:ext uri="{BB962C8B-B14F-4D97-AF65-F5344CB8AC3E}">
        <p14:creationId xmlns:p14="http://schemas.microsoft.com/office/powerpoint/2010/main" val="2720024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D318C8-BF6E-BE87-CFC3-FC792CEFFB1E}"/>
              </a:ext>
            </a:extLst>
          </p:cNvPr>
          <p:cNvSpPr>
            <a:spLocks noGrp="1"/>
          </p:cNvSpPr>
          <p:nvPr>
            <p:ph type="title"/>
          </p:nvPr>
        </p:nvSpPr>
        <p:spPr/>
        <p:txBody>
          <a:bodyPr>
            <a:normAutofit fontScale="90000"/>
          </a:bodyPr>
          <a:lstStyle/>
          <a:p>
            <a:r>
              <a:rPr lang="en-GB" dirty="0" err="1"/>
              <a:t>Ondergrenzen</a:t>
            </a:r>
            <a:r>
              <a:rPr lang="en-GB" dirty="0"/>
              <a:t> </a:t>
            </a:r>
            <a:r>
              <a:rPr lang="en-GB" dirty="0" err="1"/>
              <a:t>opslag</a:t>
            </a:r>
            <a:r>
              <a:rPr lang="en-GB" dirty="0"/>
              <a:t> (PGS 37-2)</a:t>
            </a:r>
            <a:endParaRPr lang="nl-NL" dirty="0"/>
          </a:p>
        </p:txBody>
      </p:sp>
      <p:sp>
        <p:nvSpPr>
          <p:cNvPr id="2" name="Text Placeholder 1">
            <a:extLst>
              <a:ext uri="{FF2B5EF4-FFF2-40B4-BE49-F238E27FC236}">
                <a16:creationId xmlns:a16="http://schemas.microsoft.com/office/drawing/2014/main" id="{ED840BF1-D057-6B6D-337C-9C23DC04E4E8}"/>
              </a:ext>
            </a:extLst>
          </p:cNvPr>
          <p:cNvSpPr>
            <a:spLocks noGrp="1"/>
          </p:cNvSpPr>
          <p:nvPr>
            <p:ph type="body" idx="1"/>
          </p:nvPr>
        </p:nvSpPr>
        <p:spPr>
          <a:xfrm>
            <a:off x="597072" y="2179638"/>
            <a:ext cx="5046983" cy="2468036"/>
          </a:xfrm>
        </p:spPr>
        <p:txBody>
          <a:bodyPr>
            <a:noAutofit/>
          </a:bodyPr>
          <a:lstStyle/>
          <a:p>
            <a:pPr marL="342900" indent="-342900">
              <a:buFont typeface="Arial" panose="020B0604020202020204" pitchFamily="34" charset="0"/>
              <a:buChar char="•"/>
            </a:pPr>
            <a:r>
              <a:rPr lang="en-GB" sz="1800" dirty="0" err="1"/>
              <a:t>Lithiumionbatterijen</a:t>
            </a:r>
            <a:r>
              <a:rPr lang="en-GB" sz="1800" dirty="0"/>
              <a:t> van max 100 </a:t>
            </a:r>
            <a:r>
              <a:rPr lang="en-GB" sz="1800" dirty="0" err="1"/>
              <a:t>Wh</a:t>
            </a:r>
            <a:r>
              <a:rPr lang="en-GB" sz="1800" dirty="0"/>
              <a:t>*</a:t>
            </a:r>
          </a:p>
          <a:p>
            <a:pPr marL="342900" indent="-342900">
              <a:buFont typeface="Arial" panose="020B0604020202020204" pitchFamily="34" charset="0"/>
              <a:buChar char="•"/>
            </a:pPr>
            <a:r>
              <a:rPr lang="en-GB" sz="1800" dirty="0"/>
              <a:t>Grotere </a:t>
            </a:r>
            <a:r>
              <a:rPr lang="en-GB" sz="1800" dirty="0" err="1"/>
              <a:t>energiedragers</a:t>
            </a:r>
            <a:r>
              <a:rPr lang="en-GB" sz="1800" dirty="0"/>
              <a:t>*</a:t>
            </a:r>
          </a:p>
          <a:p>
            <a:pPr marL="342900" indent="-342900">
              <a:buFont typeface="Arial" panose="020B0604020202020204" pitchFamily="34" charset="0"/>
              <a:buChar char="•"/>
            </a:pPr>
            <a:r>
              <a:rPr lang="en-GB" sz="1800" dirty="0"/>
              <a:t>Grotere </a:t>
            </a:r>
            <a:r>
              <a:rPr lang="en-GB" sz="1800" dirty="0" err="1"/>
              <a:t>energiedragers</a:t>
            </a:r>
            <a:r>
              <a:rPr lang="en-GB" sz="1800" dirty="0"/>
              <a:t> </a:t>
            </a:r>
            <a:r>
              <a:rPr lang="en-GB" sz="1800" dirty="0" err="1"/>
              <a:t>verwerkt</a:t>
            </a:r>
            <a:r>
              <a:rPr lang="en-GB" sz="1800" dirty="0"/>
              <a:t> in </a:t>
            </a:r>
            <a:r>
              <a:rPr lang="en-GB" sz="1800" dirty="0" err="1"/>
              <a:t>voertuigen</a:t>
            </a:r>
            <a:r>
              <a:rPr lang="en-GB" sz="1800" dirty="0"/>
              <a:t>, </a:t>
            </a:r>
            <a:r>
              <a:rPr lang="en-GB" sz="1800" dirty="0" err="1"/>
              <a:t>werktuigen</a:t>
            </a:r>
            <a:r>
              <a:rPr lang="en-GB" sz="1800" dirty="0"/>
              <a:t>, machines </a:t>
            </a:r>
            <a:r>
              <a:rPr lang="en-GB" sz="1800" dirty="0" err="1"/>
              <a:t>buiten</a:t>
            </a:r>
            <a:endParaRPr lang="en-GB" sz="1800" dirty="0"/>
          </a:p>
          <a:p>
            <a:pPr marL="342900" indent="-342900">
              <a:buFont typeface="Arial" panose="020B0604020202020204" pitchFamily="34" charset="0"/>
              <a:buChar char="•"/>
            </a:pPr>
            <a:r>
              <a:rPr lang="en-GB" sz="1800" dirty="0" err="1"/>
              <a:t>Beschadigde</a:t>
            </a:r>
            <a:r>
              <a:rPr lang="en-GB" sz="1800" dirty="0"/>
              <a:t> of </a:t>
            </a:r>
            <a:r>
              <a:rPr lang="en-GB" sz="1800" dirty="0" err="1"/>
              <a:t>defecte</a:t>
            </a:r>
            <a:r>
              <a:rPr lang="en-GB" sz="1800" dirty="0"/>
              <a:t> </a:t>
            </a:r>
            <a:r>
              <a:rPr lang="en-GB" sz="1800" dirty="0" err="1"/>
              <a:t>energiedragers</a:t>
            </a:r>
            <a:endParaRPr lang="en-GB" sz="1800" dirty="0"/>
          </a:p>
          <a:p>
            <a:endParaRPr lang="en-GB" sz="1400" dirty="0"/>
          </a:p>
          <a:p>
            <a:r>
              <a:rPr lang="en-GB" sz="1400" dirty="0"/>
              <a:t>*Hier </a:t>
            </a:r>
            <a:r>
              <a:rPr lang="en-GB" sz="1400" dirty="0" err="1"/>
              <a:t>vallen</a:t>
            </a:r>
            <a:r>
              <a:rPr lang="en-GB" sz="1400" dirty="0"/>
              <a:t> </a:t>
            </a:r>
            <a:r>
              <a:rPr lang="en-GB" sz="1400" dirty="0" err="1"/>
              <a:t>ook</a:t>
            </a:r>
            <a:r>
              <a:rPr lang="en-GB" sz="1400" dirty="0"/>
              <a:t> </a:t>
            </a:r>
            <a:r>
              <a:rPr lang="en-GB" sz="1400" dirty="0" err="1"/>
              <a:t>andere</a:t>
            </a:r>
            <a:r>
              <a:rPr lang="en-GB" sz="1400" dirty="0"/>
              <a:t> </a:t>
            </a:r>
            <a:r>
              <a:rPr lang="en-GB" sz="1400" dirty="0" err="1"/>
              <a:t>groepen</a:t>
            </a:r>
            <a:r>
              <a:rPr lang="en-GB" sz="1400" dirty="0"/>
              <a:t> </a:t>
            </a:r>
            <a:r>
              <a:rPr lang="en-GB" sz="1400" dirty="0" err="1"/>
              <a:t>onder</a:t>
            </a:r>
            <a:r>
              <a:rPr lang="en-GB" sz="1400" dirty="0"/>
              <a:t> die </a:t>
            </a:r>
            <a:r>
              <a:rPr lang="en-GB" sz="1400" dirty="0" err="1"/>
              <a:t>hier</a:t>
            </a:r>
            <a:r>
              <a:rPr lang="en-GB" sz="1400" dirty="0"/>
              <a:t> </a:t>
            </a:r>
            <a:r>
              <a:rPr lang="en-GB" sz="1400" dirty="0" err="1"/>
              <a:t>buiten</a:t>
            </a:r>
            <a:r>
              <a:rPr lang="en-GB" sz="1400" dirty="0"/>
              <a:t> </a:t>
            </a:r>
            <a:r>
              <a:rPr lang="en-GB" sz="1400" dirty="0" err="1"/>
              <a:t>beschouwing</a:t>
            </a:r>
            <a:r>
              <a:rPr lang="en-GB" sz="1400" dirty="0"/>
              <a:t> </a:t>
            </a:r>
            <a:r>
              <a:rPr lang="en-GB" sz="1400" dirty="0" err="1"/>
              <a:t>worden</a:t>
            </a:r>
            <a:r>
              <a:rPr lang="en-GB" sz="1400" dirty="0"/>
              <a:t> </a:t>
            </a:r>
            <a:r>
              <a:rPr lang="en-GB" sz="1400" dirty="0" err="1"/>
              <a:t>gelaten</a:t>
            </a:r>
            <a:endParaRPr lang="en-GB" sz="1400" dirty="0"/>
          </a:p>
          <a:p>
            <a:pPr marL="342900" indent="-342900">
              <a:buFont typeface="Arial" panose="020B0604020202020204" pitchFamily="34" charset="0"/>
              <a:buChar char="•"/>
            </a:pPr>
            <a:endParaRPr lang="en-GB" sz="1800" dirty="0"/>
          </a:p>
          <a:p>
            <a:pPr marL="342900" indent="-342900">
              <a:buFont typeface="Arial" panose="020B0604020202020204" pitchFamily="34" charset="0"/>
              <a:buChar char="•"/>
            </a:pPr>
            <a:endParaRPr lang="en-GB" sz="1800" dirty="0"/>
          </a:p>
          <a:p>
            <a:pPr marL="342900" indent="-342900">
              <a:buFont typeface="Arial" panose="020B0604020202020204" pitchFamily="34" charset="0"/>
              <a:buChar char="•"/>
            </a:pPr>
            <a:endParaRPr lang="en-GB" sz="1800" dirty="0"/>
          </a:p>
          <a:p>
            <a:pPr marL="342900" indent="-342900">
              <a:buFont typeface="Arial" panose="020B0604020202020204" pitchFamily="34" charset="0"/>
              <a:buChar char="•"/>
            </a:pPr>
            <a:endParaRPr lang="en-GB" sz="1800" dirty="0"/>
          </a:p>
        </p:txBody>
      </p:sp>
      <p:sp>
        <p:nvSpPr>
          <p:cNvPr id="13" name="Slide Number Placeholder 4">
            <a:extLst>
              <a:ext uri="{FF2B5EF4-FFF2-40B4-BE49-F238E27FC236}">
                <a16:creationId xmlns:a16="http://schemas.microsoft.com/office/drawing/2014/main" id="{0F33C80E-A9AB-91F4-1275-F5AF337B0BA0}"/>
              </a:ext>
            </a:extLst>
          </p:cNvPr>
          <p:cNvSpPr>
            <a:spLocks noGrp="1"/>
          </p:cNvSpPr>
          <p:nvPr>
            <p:ph type="sldNum" sz="quarter" idx="12"/>
          </p:nvPr>
        </p:nvSpPr>
        <p:spPr/>
        <p:txBody>
          <a:bodyPr anchor="t">
            <a:normAutofit/>
          </a:bodyPr>
          <a:lstStyle/>
          <a:p>
            <a:pPr>
              <a:spcAft>
                <a:spcPts val="600"/>
              </a:spcAft>
            </a:pPr>
            <a:fld id="{8F18802B-E4C7-4B2D-B37A-6B7CC3C134EA}" type="slidenum">
              <a:rPr lang="nl-NL" smtClean="0"/>
              <a:pPr>
                <a:spcAft>
                  <a:spcPts val="600"/>
                </a:spcAft>
              </a:pPr>
              <a:t>16</a:t>
            </a:fld>
            <a:endParaRPr lang="nl-NL" dirty="0"/>
          </a:p>
        </p:txBody>
      </p:sp>
      <p:sp>
        <p:nvSpPr>
          <p:cNvPr id="3" name="Text Placeholder 1">
            <a:extLst>
              <a:ext uri="{FF2B5EF4-FFF2-40B4-BE49-F238E27FC236}">
                <a16:creationId xmlns:a16="http://schemas.microsoft.com/office/drawing/2014/main" id="{061E4DBA-1D2A-6933-F566-A38720A8996E}"/>
              </a:ext>
            </a:extLst>
          </p:cNvPr>
          <p:cNvSpPr txBox="1">
            <a:spLocks/>
          </p:cNvSpPr>
          <p:nvPr/>
        </p:nvSpPr>
        <p:spPr>
          <a:xfrm>
            <a:off x="6729660" y="2179637"/>
            <a:ext cx="5046983" cy="311757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GB" sz="1800" dirty="0">
                <a:solidFill>
                  <a:srgbClr val="00B050"/>
                </a:solidFill>
              </a:rPr>
              <a:t>1000 kg per </a:t>
            </a:r>
            <a:r>
              <a:rPr lang="en-GB" sz="1800" dirty="0" err="1">
                <a:solidFill>
                  <a:srgbClr val="00B050"/>
                </a:solidFill>
              </a:rPr>
              <a:t>brandcompartiment</a:t>
            </a:r>
            <a:endParaRPr lang="en-GB" sz="1800" dirty="0">
              <a:solidFill>
                <a:srgbClr val="00B050"/>
              </a:solidFill>
            </a:endParaRPr>
          </a:p>
          <a:p>
            <a:r>
              <a:rPr lang="en-GB" sz="1800" dirty="0">
                <a:solidFill>
                  <a:srgbClr val="00B050"/>
                </a:solidFill>
              </a:rPr>
              <a:t>333 kg per </a:t>
            </a:r>
            <a:r>
              <a:rPr lang="en-GB" sz="1800" dirty="0" err="1">
                <a:solidFill>
                  <a:srgbClr val="00B050"/>
                </a:solidFill>
              </a:rPr>
              <a:t>brandcompartiment</a:t>
            </a:r>
            <a:endParaRPr lang="en-GB" sz="1800" dirty="0">
              <a:solidFill>
                <a:srgbClr val="00B050"/>
              </a:solidFill>
            </a:endParaRPr>
          </a:p>
          <a:p>
            <a:r>
              <a:rPr lang="nl-NL" sz="1800" dirty="0">
                <a:solidFill>
                  <a:srgbClr val="00B050"/>
                </a:solidFill>
              </a:rPr>
              <a:t>333 kg energiedragers per brandcompartiment en opslag &gt; 2 500 m</a:t>
            </a:r>
            <a:r>
              <a:rPr lang="nl-NL" sz="1800" baseline="30000" dirty="0">
                <a:solidFill>
                  <a:srgbClr val="00B050"/>
                </a:solidFill>
              </a:rPr>
              <a:t>2</a:t>
            </a:r>
          </a:p>
          <a:p>
            <a:r>
              <a:rPr lang="nl-NL" sz="1800" dirty="0">
                <a:solidFill>
                  <a:srgbClr val="FF0000"/>
                </a:solidFill>
              </a:rPr>
              <a:t>30 kg energiedragers per brandcompartiment</a:t>
            </a:r>
          </a:p>
        </p:txBody>
      </p:sp>
      <p:sp>
        <p:nvSpPr>
          <p:cNvPr id="5" name="Text Placeholder 1">
            <a:extLst>
              <a:ext uri="{FF2B5EF4-FFF2-40B4-BE49-F238E27FC236}">
                <a16:creationId xmlns:a16="http://schemas.microsoft.com/office/drawing/2014/main" id="{46C198B2-1F3F-D77C-6D6B-9C841DA81A85}"/>
              </a:ext>
            </a:extLst>
          </p:cNvPr>
          <p:cNvSpPr txBox="1">
            <a:spLocks/>
          </p:cNvSpPr>
          <p:nvPr/>
        </p:nvSpPr>
        <p:spPr>
          <a:xfrm>
            <a:off x="597072" y="4969863"/>
            <a:ext cx="10845456" cy="175360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GB" sz="1800" dirty="0">
                <a:solidFill>
                  <a:schemeClr val="accent3">
                    <a:lumMod val="75000"/>
                  </a:schemeClr>
                </a:solidFill>
              </a:rPr>
              <a:t>Bij </a:t>
            </a:r>
            <a:r>
              <a:rPr lang="en-GB" sz="1800" dirty="0" err="1">
                <a:solidFill>
                  <a:schemeClr val="accent3">
                    <a:lumMod val="75000"/>
                  </a:schemeClr>
                </a:solidFill>
              </a:rPr>
              <a:t>een</a:t>
            </a:r>
            <a:r>
              <a:rPr lang="en-GB" sz="1800" dirty="0">
                <a:solidFill>
                  <a:schemeClr val="accent3">
                    <a:lumMod val="75000"/>
                  </a:schemeClr>
                </a:solidFill>
              </a:rPr>
              <a:t> </a:t>
            </a:r>
            <a:r>
              <a:rPr lang="en-GB" sz="1800" dirty="0" err="1">
                <a:solidFill>
                  <a:schemeClr val="accent3">
                    <a:lumMod val="75000"/>
                  </a:schemeClr>
                </a:solidFill>
              </a:rPr>
              <a:t>combinatie</a:t>
            </a:r>
            <a:r>
              <a:rPr lang="en-GB" sz="1800" dirty="0">
                <a:solidFill>
                  <a:schemeClr val="accent3">
                    <a:lumMod val="75000"/>
                  </a:schemeClr>
                </a:solidFill>
              </a:rPr>
              <a:t> van </a:t>
            </a:r>
            <a:r>
              <a:rPr lang="en-GB" sz="1800" dirty="0" err="1">
                <a:solidFill>
                  <a:schemeClr val="accent3">
                    <a:lumMod val="75000"/>
                  </a:schemeClr>
                </a:solidFill>
              </a:rPr>
              <a:t>opslag</a:t>
            </a:r>
            <a:r>
              <a:rPr lang="en-GB" sz="1800" dirty="0">
                <a:solidFill>
                  <a:schemeClr val="accent3">
                    <a:lumMod val="75000"/>
                  </a:schemeClr>
                </a:solidFill>
              </a:rPr>
              <a:t> mag er </a:t>
            </a:r>
            <a:r>
              <a:rPr lang="en-GB" sz="1800" dirty="0" err="1">
                <a:solidFill>
                  <a:schemeClr val="accent3">
                    <a:lumMod val="75000"/>
                  </a:schemeClr>
                </a:solidFill>
              </a:rPr>
              <a:t>naar</a:t>
            </a:r>
            <a:r>
              <a:rPr lang="en-GB" sz="1800" dirty="0">
                <a:solidFill>
                  <a:schemeClr val="accent3">
                    <a:lumMod val="75000"/>
                  </a:schemeClr>
                </a:solidFill>
              </a:rPr>
              <a:t> </a:t>
            </a:r>
            <a:r>
              <a:rPr lang="en-GB" sz="1800" dirty="0" err="1">
                <a:solidFill>
                  <a:schemeClr val="accent3">
                    <a:lumMod val="75000"/>
                  </a:schemeClr>
                </a:solidFill>
              </a:rPr>
              <a:t>rato</a:t>
            </a:r>
            <a:r>
              <a:rPr lang="en-GB" sz="1800" dirty="0">
                <a:solidFill>
                  <a:schemeClr val="accent3">
                    <a:lumMod val="75000"/>
                  </a:schemeClr>
                </a:solidFill>
              </a:rPr>
              <a:t> </a:t>
            </a:r>
            <a:r>
              <a:rPr lang="en-GB" sz="1800" dirty="0" err="1">
                <a:solidFill>
                  <a:schemeClr val="accent3">
                    <a:lumMod val="75000"/>
                  </a:schemeClr>
                </a:solidFill>
              </a:rPr>
              <a:t>worden</a:t>
            </a:r>
            <a:r>
              <a:rPr lang="en-GB" sz="1800" dirty="0">
                <a:solidFill>
                  <a:schemeClr val="accent3">
                    <a:lumMod val="75000"/>
                  </a:schemeClr>
                </a:solidFill>
              </a:rPr>
              <a:t> </a:t>
            </a:r>
            <a:r>
              <a:rPr lang="en-GB" sz="1800" dirty="0" err="1">
                <a:solidFill>
                  <a:schemeClr val="accent3">
                    <a:lumMod val="75000"/>
                  </a:schemeClr>
                </a:solidFill>
              </a:rPr>
              <a:t>opgeslagen</a:t>
            </a:r>
            <a:endParaRPr lang="en-GB" sz="1800" dirty="0">
              <a:solidFill>
                <a:schemeClr val="accent3">
                  <a:lumMod val="75000"/>
                </a:schemeClr>
              </a:solidFill>
            </a:endParaRPr>
          </a:p>
        </p:txBody>
      </p:sp>
    </p:spTree>
    <p:extLst>
      <p:ext uri="{BB962C8B-B14F-4D97-AF65-F5344CB8AC3E}">
        <p14:creationId xmlns:p14="http://schemas.microsoft.com/office/powerpoint/2010/main" val="1395167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B80189-8B72-0272-C9B1-7CE002FF9D0E}"/>
              </a:ext>
            </a:extLst>
          </p:cNvPr>
          <p:cNvSpPr>
            <a:spLocks noGrp="1"/>
          </p:cNvSpPr>
          <p:nvPr>
            <p:ph type="title"/>
          </p:nvPr>
        </p:nvSpPr>
        <p:spPr/>
        <p:txBody>
          <a:bodyPr>
            <a:normAutofit fontScale="90000"/>
          </a:bodyPr>
          <a:lstStyle/>
          <a:p>
            <a:r>
              <a:rPr lang="en-GB" dirty="0" err="1"/>
              <a:t>Brandcompartiment</a:t>
            </a:r>
            <a:r>
              <a:rPr lang="en-GB" dirty="0"/>
              <a:t>?</a:t>
            </a:r>
            <a:endParaRPr lang="nl-NL" dirty="0"/>
          </a:p>
        </p:txBody>
      </p:sp>
      <p:sp>
        <p:nvSpPr>
          <p:cNvPr id="2" name="Content Placeholder 1">
            <a:extLst>
              <a:ext uri="{FF2B5EF4-FFF2-40B4-BE49-F238E27FC236}">
                <a16:creationId xmlns:a16="http://schemas.microsoft.com/office/drawing/2014/main" id="{5FCA6258-359A-DABB-833A-511188033830}"/>
              </a:ext>
            </a:extLst>
          </p:cNvPr>
          <p:cNvSpPr>
            <a:spLocks noGrp="1"/>
          </p:cNvSpPr>
          <p:nvPr>
            <p:ph type="body" idx="1"/>
          </p:nvPr>
        </p:nvSpPr>
        <p:spPr/>
        <p:txBody>
          <a:bodyPr>
            <a:noAutofit/>
          </a:bodyPr>
          <a:lstStyle/>
          <a:p>
            <a:r>
              <a:rPr lang="en-GB" dirty="0"/>
              <a:t>PGS 37-2: </a:t>
            </a:r>
            <a:r>
              <a:rPr lang="en-GB" b="1" dirty="0" err="1"/>
              <a:t>gebruikte</a:t>
            </a:r>
            <a:r>
              <a:rPr lang="en-GB" b="1" dirty="0"/>
              <a:t> </a:t>
            </a:r>
            <a:r>
              <a:rPr lang="en-GB" b="1" dirty="0" err="1"/>
              <a:t>en</a:t>
            </a:r>
            <a:r>
              <a:rPr lang="en-GB" b="1" dirty="0"/>
              <a:t>/of </a:t>
            </a:r>
            <a:r>
              <a:rPr lang="en-GB" b="1" dirty="0" err="1"/>
              <a:t>beschadigde</a:t>
            </a:r>
            <a:r>
              <a:rPr lang="en-GB" b="1" dirty="0"/>
              <a:t> </a:t>
            </a:r>
            <a:r>
              <a:rPr lang="en-GB" dirty="0" err="1"/>
              <a:t>energiedragers</a:t>
            </a:r>
            <a:endParaRPr lang="en-GB" dirty="0"/>
          </a:p>
          <a:p>
            <a:pPr marL="342900" indent="-342900">
              <a:buFont typeface="Arial" panose="020B0604020202020204" pitchFamily="34" charset="0"/>
              <a:buChar char="•"/>
            </a:pPr>
            <a:r>
              <a:rPr lang="en-GB" dirty="0">
                <a:solidFill>
                  <a:schemeClr val="accent1"/>
                </a:solidFill>
              </a:rPr>
              <a:t>In </a:t>
            </a:r>
            <a:r>
              <a:rPr lang="en-GB" dirty="0" err="1">
                <a:solidFill>
                  <a:schemeClr val="accent1"/>
                </a:solidFill>
              </a:rPr>
              <a:t>een</a:t>
            </a:r>
            <a:r>
              <a:rPr lang="en-GB" dirty="0">
                <a:solidFill>
                  <a:schemeClr val="accent1"/>
                </a:solidFill>
              </a:rPr>
              <a:t> </a:t>
            </a:r>
            <a:r>
              <a:rPr lang="en-GB" dirty="0" err="1">
                <a:solidFill>
                  <a:schemeClr val="accent1"/>
                </a:solidFill>
              </a:rPr>
              <a:t>brandcompartiment</a:t>
            </a:r>
            <a:r>
              <a:rPr lang="en-GB" dirty="0">
                <a:solidFill>
                  <a:schemeClr val="accent1"/>
                </a:solidFill>
              </a:rPr>
              <a:t> met </a:t>
            </a:r>
            <a:r>
              <a:rPr lang="en-GB" dirty="0" err="1">
                <a:solidFill>
                  <a:schemeClr val="accent1"/>
                </a:solidFill>
              </a:rPr>
              <a:t>een</a:t>
            </a:r>
            <a:r>
              <a:rPr lang="en-GB" dirty="0">
                <a:solidFill>
                  <a:schemeClr val="accent1"/>
                </a:solidFill>
              </a:rPr>
              <a:t> </a:t>
            </a:r>
            <a:r>
              <a:rPr lang="en-GB" dirty="0" err="1">
                <a:solidFill>
                  <a:schemeClr val="accent1"/>
                </a:solidFill>
              </a:rPr>
              <a:t>Weerslag</a:t>
            </a:r>
            <a:r>
              <a:rPr lang="en-GB" dirty="0">
                <a:solidFill>
                  <a:schemeClr val="accent1"/>
                </a:solidFill>
              </a:rPr>
              <a:t> </a:t>
            </a:r>
            <a:r>
              <a:rPr lang="en-GB" dirty="0" err="1">
                <a:solidFill>
                  <a:schemeClr val="accent1"/>
                </a:solidFill>
              </a:rPr>
              <a:t>tegen</a:t>
            </a:r>
            <a:r>
              <a:rPr lang="en-GB" dirty="0">
                <a:solidFill>
                  <a:schemeClr val="accent1"/>
                </a:solidFill>
              </a:rPr>
              <a:t> </a:t>
            </a:r>
            <a:r>
              <a:rPr lang="en-GB" dirty="0" err="1">
                <a:solidFill>
                  <a:schemeClr val="accent1"/>
                </a:solidFill>
              </a:rPr>
              <a:t>branddoorslag</a:t>
            </a:r>
            <a:r>
              <a:rPr lang="en-GB" dirty="0">
                <a:solidFill>
                  <a:schemeClr val="accent1"/>
                </a:solidFill>
              </a:rPr>
              <a:t> </a:t>
            </a:r>
            <a:r>
              <a:rPr lang="en-GB" dirty="0" err="1">
                <a:solidFill>
                  <a:schemeClr val="accent1"/>
                </a:solidFill>
              </a:rPr>
              <a:t>en</a:t>
            </a:r>
            <a:r>
              <a:rPr lang="en-GB" dirty="0">
                <a:solidFill>
                  <a:schemeClr val="accent1"/>
                </a:solidFill>
              </a:rPr>
              <a:t> </a:t>
            </a:r>
            <a:r>
              <a:rPr lang="en-GB" dirty="0" err="1">
                <a:solidFill>
                  <a:schemeClr val="accent1"/>
                </a:solidFill>
              </a:rPr>
              <a:t>brandoverslag</a:t>
            </a:r>
            <a:r>
              <a:rPr lang="en-GB" dirty="0">
                <a:solidFill>
                  <a:schemeClr val="accent1"/>
                </a:solidFill>
              </a:rPr>
              <a:t> (Wbdbo) van 90 min</a:t>
            </a:r>
          </a:p>
          <a:p>
            <a:pPr marL="342900" indent="-342900">
              <a:buFont typeface="Arial" panose="020B0604020202020204" pitchFamily="34" charset="0"/>
              <a:buChar char="•"/>
            </a:pPr>
            <a:r>
              <a:rPr lang="en-GB" dirty="0">
                <a:solidFill>
                  <a:schemeClr val="accent1"/>
                </a:solidFill>
              </a:rPr>
              <a:t>In </a:t>
            </a:r>
            <a:r>
              <a:rPr lang="en-GB" dirty="0" err="1">
                <a:solidFill>
                  <a:schemeClr val="accent1"/>
                </a:solidFill>
              </a:rPr>
              <a:t>een</a:t>
            </a:r>
            <a:r>
              <a:rPr lang="en-GB" dirty="0">
                <a:solidFill>
                  <a:schemeClr val="accent1"/>
                </a:solidFill>
              </a:rPr>
              <a:t> </a:t>
            </a:r>
            <a:r>
              <a:rPr lang="en-GB" dirty="0" err="1">
                <a:solidFill>
                  <a:schemeClr val="accent1"/>
                </a:solidFill>
              </a:rPr>
              <a:t>brandveiligheidsopslagkast</a:t>
            </a:r>
            <a:r>
              <a:rPr lang="en-GB" dirty="0">
                <a:solidFill>
                  <a:schemeClr val="accent1"/>
                </a:solidFill>
              </a:rPr>
              <a:t> (</a:t>
            </a:r>
            <a:r>
              <a:rPr lang="en-GB" dirty="0" err="1">
                <a:solidFill>
                  <a:schemeClr val="accent1"/>
                </a:solidFill>
              </a:rPr>
              <a:t>bij</a:t>
            </a:r>
            <a:r>
              <a:rPr lang="en-GB" dirty="0">
                <a:solidFill>
                  <a:schemeClr val="accent1"/>
                </a:solidFill>
              </a:rPr>
              <a:t> </a:t>
            </a:r>
            <a:r>
              <a:rPr lang="en-GB" dirty="0" err="1">
                <a:solidFill>
                  <a:schemeClr val="accent1"/>
                </a:solidFill>
              </a:rPr>
              <a:t>meerdere</a:t>
            </a:r>
            <a:r>
              <a:rPr lang="en-GB" dirty="0">
                <a:solidFill>
                  <a:schemeClr val="accent1"/>
                </a:solidFill>
              </a:rPr>
              <a:t>: in </a:t>
            </a:r>
            <a:r>
              <a:rPr lang="en-GB" dirty="0" err="1">
                <a:solidFill>
                  <a:schemeClr val="accent1"/>
                </a:solidFill>
              </a:rPr>
              <a:t>gescheiden</a:t>
            </a:r>
            <a:r>
              <a:rPr lang="en-GB" dirty="0">
                <a:solidFill>
                  <a:schemeClr val="accent1"/>
                </a:solidFill>
              </a:rPr>
              <a:t> </a:t>
            </a:r>
            <a:r>
              <a:rPr lang="en-GB" dirty="0" err="1">
                <a:solidFill>
                  <a:schemeClr val="accent1"/>
                </a:solidFill>
              </a:rPr>
              <a:t>brandcompartimenten</a:t>
            </a:r>
            <a:r>
              <a:rPr lang="en-GB" dirty="0">
                <a:solidFill>
                  <a:schemeClr val="accent1"/>
                </a:solidFill>
              </a:rPr>
              <a:t> met </a:t>
            </a:r>
            <a:r>
              <a:rPr lang="en-GB" dirty="0" err="1">
                <a:solidFill>
                  <a:schemeClr val="accent1"/>
                </a:solidFill>
              </a:rPr>
              <a:t>een</a:t>
            </a:r>
            <a:r>
              <a:rPr lang="en-GB" dirty="0">
                <a:solidFill>
                  <a:schemeClr val="accent1"/>
                </a:solidFill>
              </a:rPr>
              <a:t> Wbdbo van 60 min)</a:t>
            </a:r>
            <a:endParaRPr lang="en-GB" b="1" dirty="0">
              <a:solidFill>
                <a:schemeClr val="accent1"/>
              </a:solidFill>
            </a:endParaRPr>
          </a:p>
          <a:p>
            <a:pPr marL="342900" indent="-342900">
              <a:buFont typeface="Arial" panose="020B0604020202020204" pitchFamily="34" charset="0"/>
              <a:buChar char="•"/>
            </a:pPr>
            <a:r>
              <a:rPr lang="en-GB" dirty="0">
                <a:solidFill>
                  <a:schemeClr val="accent1"/>
                </a:solidFill>
              </a:rPr>
              <a:t>Wbdbo </a:t>
            </a:r>
            <a:r>
              <a:rPr lang="en-GB" dirty="0" err="1">
                <a:solidFill>
                  <a:schemeClr val="accent1"/>
                </a:solidFill>
              </a:rPr>
              <a:t>kan</a:t>
            </a:r>
            <a:r>
              <a:rPr lang="en-GB" dirty="0">
                <a:solidFill>
                  <a:schemeClr val="accent1"/>
                </a:solidFill>
              </a:rPr>
              <a:t> </a:t>
            </a:r>
            <a:r>
              <a:rPr lang="en-GB" dirty="0" err="1">
                <a:solidFill>
                  <a:schemeClr val="accent1"/>
                </a:solidFill>
              </a:rPr>
              <a:t>bij</a:t>
            </a:r>
            <a:r>
              <a:rPr lang="en-GB" dirty="0">
                <a:solidFill>
                  <a:schemeClr val="accent1"/>
                </a:solidFill>
              </a:rPr>
              <a:t> </a:t>
            </a:r>
            <a:r>
              <a:rPr lang="en-GB" dirty="0" err="1">
                <a:solidFill>
                  <a:schemeClr val="accent1"/>
                </a:solidFill>
              </a:rPr>
              <a:t>een</a:t>
            </a:r>
            <a:r>
              <a:rPr lang="en-GB" dirty="0">
                <a:solidFill>
                  <a:schemeClr val="accent1"/>
                </a:solidFill>
              </a:rPr>
              <a:t> </a:t>
            </a:r>
            <a:r>
              <a:rPr lang="en-GB" dirty="0" err="1">
                <a:solidFill>
                  <a:schemeClr val="accent1"/>
                </a:solidFill>
              </a:rPr>
              <a:t>buitenopslag</a:t>
            </a:r>
            <a:r>
              <a:rPr lang="en-GB" dirty="0">
                <a:solidFill>
                  <a:schemeClr val="accent1"/>
                </a:solidFill>
              </a:rPr>
              <a:t> </a:t>
            </a:r>
            <a:r>
              <a:rPr lang="en-GB" dirty="0" err="1">
                <a:solidFill>
                  <a:schemeClr val="accent1"/>
                </a:solidFill>
              </a:rPr>
              <a:t>ook</a:t>
            </a:r>
            <a:r>
              <a:rPr lang="en-GB" dirty="0">
                <a:solidFill>
                  <a:schemeClr val="accent1"/>
                </a:solidFill>
              </a:rPr>
              <a:t> </a:t>
            </a:r>
            <a:r>
              <a:rPr lang="en-GB" dirty="0" err="1">
                <a:solidFill>
                  <a:schemeClr val="accent1"/>
                </a:solidFill>
              </a:rPr>
              <a:t>behaald</a:t>
            </a:r>
            <a:r>
              <a:rPr lang="en-GB" dirty="0">
                <a:solidFill>
                  <a:schemeClr val="accent1"/>
                </a:solidFill>
              </a:rPr>
              <a:t> </a:t>
            </a:r>
            <a:r>
              <a:rPr lang="en-GB" dirty="0" err="1">
                <a:solidFill>
                  <a:schemeClr val="accent1"/>
                </a:solidFill>
              </a:rPr>
              <a:t>worden</a:t>
            </a:r>
            <a:r>
              <a:rPr lang="en-GB" dirty="0">
                <a:solidFill>
                  <a:schemeClr val="accent1"/>
                </a:solidFill>
              </a:rPr>
              <a:t> </a:t>
            </a:r>
            <a:r>
              <a:rPr lang="en-GB" dirty="0" err="1">
                <a:solidFill>
                  <a:schemeClr val="accent1"/>
                </a:solidFill>
              </a:rPr>
              <a:t>d.m.v.</a:t>
            </a:r>
            <a:r>
              <a:rPr lang="en-GB" dirty="0">
                <a:solidFill>
                  <a:schemeClr val="accent1"/>
                </a:solidFill>
              </a:rPr>
              <a:t> </a:t>
            </a:r>
            <a:r>
              <a:rPr lang="en-GB" dirty="0" err="1"/>
              <a:t>afstand</a:t>
            </a:r>
            <a:r>
              <a:rPr lang="en-GB" dirty="0"/>
              <a:t> (per 5 m </a:t>
            </a:r>
            <a:r>
              <a:rPr lang="en-GB" dirty="0" err="1"/>
              <a:t>neemt</a:t>
            </a:r>
            <a:r>
              <a:rPr lang="en-GB" dirty="0"/>
              <a:t> de </a:t>
            </a:r>
            <a:r>
              <a:rPr lang="en-GB" dirty="0" err="1"/>
              <a:t>vereiste</a:t>
            </a:r>
            <a:r>
              <a:rPr lang="en-GB" dirty="0"/>
              <a:t> Wbdbo met 30 min </a:t>
            </a:r>
            <a:r>
              <a:rPr lang="en-GB" dirty="0" err="1"/>
              <a:t>af</a:t>
            </a:r>
            <a:r>
              <a:rPr lang="en-GB" dirty="0"/>
              <a:t>)</a:t>
            </a:r>
          </a:p>
          <a:p>
            <a:pPr marL="342900" indent="-342900">
              <a:buFont typeface="Arial" panose="020B0604020202020204" pitchFamily="34" charset="0"/>
              <a:buChar char="•"/>
            </a:pPr>
            <a:r>
              <a:rPr lang="en-GB" dirty="0" err="1"/>
              <a:t>Voorzijde</a:t>
            </a:r>
            <a:r>
              <a:rPr lang="en-GB" dirty="0"/>
              <a:t> mag </a:t>
            </a:r>
            <a:r>
              <a:rPr lang="en-GB" dirty="0" err="1"/>
              <a:t>een</a:t>
            </a:r>
            <a:r>
              <a:rPr lang="en-GB" dirty="0"/>
              <a:t> open </a:t>
            </a:r>
            <a:r>
              <a:rPr lang="en-GB" dirty="0" err="1"/>
              <a:t>zijde</a:t>
            </a:r>
            <a:r>
              <a:rPr lang="en-GB" dirty="0"/>
              <a:t> </a:t>
            </a:r>
            <a:r>
              <a:rPr lang="en-GB" dirty="0" err="1"/>
              <a:t>zijn</a:t>
            </a:r>
            <a:r>
              <a:rPr lang="en-GB" dirty="0"/>
              <a:t>, </a:t>
            </a:r>
            <a:r>
              <a:rPr lang="en-GB" dirty="0" err="1"/>
              <a:t>als</a:t>
            </a:r>
            <a:r>
              <a:rPr lang="en-GB" dirty="0"/>
              <a:t> er </a:t>
            </a:r>
            <a:r>
              <a:rPr lang="en-GB" dirty="0" err="1"/>
              <a:t>een</a:t>
            </a:r>
            <a:r>
              <a:rPr lang="en-GB" dirty="0"/>
              <a:t> </a:t>
            </a:r>
            <a:r>
              <a:rPr lang="en-GB" dirty="0" err="1"/>
              <a:t>vrije</a:t>
            </a:r>
            <a:r>
              <a:rPr lang="en-GB" dirty="0"/>
              <a:t> </a:t>
            </a:r>
            <a:r>
              <a:rPr lang="en-GB" dirty="0" err="1"/>
              <a:t>ruimte</a:t>
            </a:r>
            <a:r>
              <a:rPr lang="en-GB" dirty="0"/>
              <a:t> van min 5 m </a:t>
            </a:r>
            <a:r>
              <a:rPr lang="en-GB" dirty="0" err="1"/>
              <a:t>wordt</a:t>
            </a:r>
            <a:r>
              <a:rPr lang="en-GB" dirty="0"/>
              <a:t> </a:t>
            </a:r>
            <a:r>
              <a:rPr lang="en-GB" dirty="0" err="1"/>
              <a:t>aangehouden</a:t>
            </a:r>
            <a:endParaRPr lang="en-GB" dirty="0">
              <a:solidFill>
                <a:schemeClr val="accent1"/>
              </a:solidFill>
            </a:endParaRPr>
          </a:p>
        </p:txBody>
      </p:sp>
      <p:sp>
        <p:nvSpPr>
          <p:cNvPr id="7" name="Slide Number Placeholder 4">
            <a:extLst>
              <a:ext uri="{FF2B5EF4-FFF2-40B4-BE49-F238E27FC236}">
                <a16:creationId xmlns:a16="http://schemas.microsoft.com/office/drawing/2014/main" id="{4C651548-0822-80BA-6CB5-4E34270BF40D}"/>
              </a:ext>
            </a:extLst>
          </p:cNvPr>
          <p:cNvSpPr>
            <a:spLocks noGrp="1"/>
          </p:cNvSpPr>
          <p:nvPr>
            <p:ph type="sldNum" sz="quarter" idx="12"/>
          </p:nvPr>
        </p:nvSpPr>
        <p:spPr>
          <a:xfrm>
            <a:off x="9253152" y="6430962"/>
            <a:ext cx="2743200" cy="365125"/>
          </a:xfrm>
        </p:spPr>
        <p:txBody>
          <a:bodyPr anchor="t">
            <a:normAutofit/>
          </a:bodyPr>
          <a:lstStyle/>
          <a:p>
            <a:pPr>
              <a:spcAft>
                <a:spcPts val="600"/>
              </a:spcAft>
            </a:pPr>
            <a:fld id="{8F18802B-E4C7-4B2D-B37A-6B7CC3C134EA}" type="slidenum">
              <a:rPr lang="nl-NL" smtClean="0"/>
              <a:pPr>
                <a:spcAft>
                  <a:spcPts val="600"/>
                </a:spcAft>
              </a:pPr>
              <a:t>17</a:t>
            </a:fld>
            <a:endParaRPr lang="nl-NL" dirty="0"/>
          </a:p>
        </p:txBody>
      </p:sp>
    </p:spTree>
    <p:extLst>
      <p:ext uri="{BB962C8B-B14F-4D97-AF65-F5344CB8AC3E}">
        <p14:creationId xmlns:p14="http://schemas.microsoft.com/office/powerpoint/2010/main" val="1810344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47536-A461-A7B4-72EF-CA07474022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2ED6243-9DD6-56B7-3CC0-1A54A4BE473C}"/>
              </a:ext>
            </a:extLst>
          </p:cNvPr>
          <p:cNvSpPr>
            <a:spLocks noGrp="1"/>
          </p:cNvSpPr>
          <p:nvPr>
            <p:ph type="title"/>
          </p:nvPr>
        </p:nvSpPr>
        <p:spPr/>
        <p:txBody>
          <a:bodyPr>
            <a:normAutofit fontScale="90000"/>
          </a:bodyPr>
          <a:lstStyle/>
          <a:p>
            <a:r>
              <a:rPr lang="en-GB" dirty="0" err="1"/>
              <a:t>Brandveiligheidsopslagkast</a:t>
            </a:r>
            <a:r>
              <a:rPr lang="en-GB" dirty="0"/>
              <a:t>?</a:t>
            </a:r>
            <a:endParaRPr lang="nl-NL" dirty="0"/>
          </a:p>
        </p:txBody>
      </p:sp>
      <p:sp>
        <p:nvSpPr>
          <p:cNvPr id="2" name="Content Placeholder 1">
            <a:extLst>
              <a:ext uri="{FF2B5EF4-FFF2-40B4-BE49-F238E27FC236}">
                <a16:creationId xmlns:a16="http://schemas.microsoft.com/office/drawing/2014/main" id="{DFDE171F-3E82-7539-864F-2E4558C0BEF2}"/>
              </a:ext>
            </a:extLst>
          </p:cNvPr>
          <p:cNvSpPr>
            <a:spLocks noGrp="1"/>
          </p:cNvSpPr>
          <p:nvPr>
            <p:ph type="body" idx="1"/>
          </p:nvPr>
        </p:nvSpPr>
        <p:spPr/>
        <p:txBody>
          <a:bodyPr>
            <a:noAutofit/>
          </a:bodyPr>
          <a:lstStyle/>
          <a:p>
            <a:r>
              <a:rPr lang="en-GB" dirty="0"/>
              <a:t>PGS 37-2 </a:t>
            </a:r>
            <a:r>
              <a:rPr lang="en-GB" dirty="0" err="1"/>
              <a:t>bijlage</a:t>
            </a:r>
            <a:r>
              <a:rPr lang="en-GB" dirty="0"/>
              <a:t> E.2:</a:t>
            </a:r>
          </a:p>
          <a:p>
            <a:pPr marL="342900" indent="-342900">
              <a:buFont typeface="Arial" panose="020B0604020202020204" pitchFamily="34" charset="0"/>
              <a:buChar char="•"/>
            </a:pPr>
            <a:r>
              <a:rPr lang="en-GB" dirty="0" err="1">
                <a:solidFill>
                  <a:schemeClr val="accent1"/>
                </a:solidFill>
              </a:rPr>
              <a:t>Brandwerendheid</a:t>
            </a:r>
            <a:r>
              <a:rPr lang="en-GB" dirty="0">
                <a:solidFill>
                  <a:schemeClr val="accent1"/>
                </a:solidFill>
              </a:rPr>
              <a:t> van 60 min, of </a:t>
            </a:r>
            <a:r>
              <a:rPr lang="en-GB" dirty="0" err="1">
                <a:solidFill>
                  <a:schemeClr val="accent1"/>
                </a:solidFill>
              </a:rPr>
              <a:t>bij</a:t>
            </a:r>
            <a:r>
              <a:rPr lang="en-GB" dirty="0">
                <a:solidFill>
                  <a:schemeClr val="accent1"/>
                </a:solidFill>
              </a:rPr>
              <a:t> </a:t>
            </a:r>
            <a:r>
              <a:rPr lang="en-GB" dirty="0" err="1">
                <a:solidFill>
                  <a:schemeClr val="accent1"/>
                </a:solidFill>
              </a:rPr>
              <a:t>beschadigde</a:t>
            </a:r>
            <a:r>
              <a:rPr lang="en-GB" dirty="0">
                <a:solidFill>
                  <a:schemeClr val="accent1"/>
                </a:solidFill>
              </a:rPr>
              <a:t> </a:t>
            </a:r>
            <a:r>
              <a:rPr lang="en-GB" dirty="0" err="1">
                <a:solidFill>
                  <a:schemeClr val="accent1"/>
                </a:solidFill>
              </a:rPr>
              <a:t>energiedragers</a:t>
            </a:r>
            <a:r>
              <a:rPr lang="en-GB" dirty="0">
                <a:solidFill>
                  <a:schemeClr val="accent1"/>
                </a:solidFill>
              </a:rPr>
              <a:t> 90 min</a:t>
            </a:r>
            <a:endParaRPr lang="en-GB" b="1" dirty="0">
              <a:solidFill>
                <a:schemeClr val="accent1"/>
              </a:solidFill>
            </a:endParaRPr>
          </a:p>
          <a:p>
            <a:pPr marL="342900" indent="-342900">
              <a:buFont typeface="Arial" panose="020B0604020202020204" pitchFamily="34" charset="0"/>
              <a:buChar char="•"/>
            </a:pPr>
            <a:r>
              <a:rPr lang="en-GB" dirty="0"/>
              <a:t>NEN-EN 14470-1 (</a:t>
            </a:r>
            <a:r>
              <a:rPr lang="en-GB" dirty="0" err="1"/>
              <a:t>zoals</a:t>
            </a:r>
            <a:r>
              <a:rPr lang="en-GB" dirty="0"/>
              <a:t> </a:t>
            </a:r>
            <a:r>
              <a:rPr lang="en-GB" dirty="0" err="1"/>
              <a:t>genoemd</a:t>
            </a:r>
            <a:r>
              <a:rPr lang="en-GB" dirty="0"/>
              <a:t> in PGS15) </a:t>
            </a:r>
            <a:r>
              <a:rPr lang="en-GB" dirty="0" err="1"/>
              <a:t>voldoet</a:t>
            </a:r>
            <a:r>
              <a:rPr lang="en-GB" dirty="0"/>
              <a:t> </a:t>
            </a:r>
            <a:r>
              <a:rPr lang="en-GB" dirty="0" err="1"/>
              <a:t>niet</a:t>
            </a:r>
            <a:r>
              <a:rPr lang="en-GB" dirty="0"/>
              <a:t>: </a:t>
            </a:r>
            <a:r>
              <a:rPr lang="en-GB" dirty="0" err="1"/>
              <a:t>deze</a:t>
            </a:r>
            <a:r>
              <a:rPr lang="en-GB" dirty="0"/>
              <a:t> test op </a:t>
            </a:r>
            <a:r>
              <a:rPr lang="en-GB" dirty="0" err="1"/>
              <a:t>een</a:t>
            </a:r>
            <a:r>
              <a:rPr lang="en-GB" dirty="0"/>
              <a:t> brand van </a:t>
            </a:r>
            <a:r>
              <a:rPr lang="en-GB" dirty="0" err="1"/>
              <a:t>buiten</a:t>
            </a:r>
            <a:r>
              <a:rPr lang="en-GB" dirty="0"/>
              <a:t> </a:t>
            </a:r>
            <a:r>
              <a:rPr lang="en-GB" dirty="0" err="1"/>
              <a:t>naar</a:t>
            </a:r>
            <a:r>
              <a:rPr lang="en-GB" dirty="0"/>
              <a:t> </a:t>
            </a:r>
            <a:r>
              <a:rPr lang="en-GB" dirty="0" err="1"/>
              <a:t>binnen</a:t>
            </a:r>
            <a:endParaRPr lang="en-GB" dirty="0"/>
          </a:p>
          <a:p>
            <a:pPr marL="342900" indent="-342900">
              <a:buFont typeface="Arial" panose="020B0604020202020204" pitchFamily="34" charset="0"/>
              <a:buChar char="•"/>
            </a:pPr>
            <a:r>
              <a:rPr lang="en-GB" dirty="0" err="1">
                <a:solidFill>
                  <a:schemeClr val="accent1"/>
                </a:solidFill>
              </a:rPr>
              <a:t>Brandveiligheidsopslagkast</a:t>
            </a:r>
            <a:r>
              <a:rPr lang="en-GB" dirty="0">
                <a:solidFill>
                  <a:schemeClr val="accent1"/>
                </a:solidFill>
              </a:rPr>
              <a:t> </a:t>
            </a:r>
            <a:r>
              <a:rPr lang="en-GB" dirty="0" err="1">
                <a:solidFill>
                  <a:schemeClr val="accent1"/>
                </a:solidFill>
              </a:rPr>
              <a:t>moet</a:t>
            </a:r>
            <a:r>
              <a:rPr lang="en-GB" dirty="0">
                <a:solidFill>
                  <a:schemeClr val="accent1"/>
                </a:solidFill>
              </a:rPr>
              <a:t> thermal runaway </a:t>
            </a:r>
            <a:r>
              <a:rPr lang="en-GB" dirty="0" err="1">
                <a:solidFill>
                  <a:schemeClr val="accent1"/>
                </a:solidFill>
              </a:rPr>
              <a:t>en</a:t>
            </a:r>
            <a:r>
              <a:rPr lang="en-GB" dirty="0">
                <a:solidFill>
                  <a:schemeClr val="accent1"/>
                </a:solidFill>
              </a:rPr>
              <a:t> </a:t>
            </a:r>
            <a:r>
              <a:rPr lang="en-GB" dirty="0" err="1">
                <a:solidFill>
                  <a:schemeClr val="accent1"/>
                </a:solidFill>
              </a:rPr>
              <a:t>dus</a:t>
            </a:r>
            <a:r>
              <a:rPr lang="en-GB" dirty="0">
                <a:solidFill>
                  <a:schemeClr val="accent1"/>
                </a:solidFill>
              </a:rPr>
              <a:t> van </a:t>
            </a:r>
            <a:r>
              <a:rPr lang="en-GB" dirty="0" err="1">
                <a:solidFill>
                  <a:schemeClr val="accent1"/>
                </a:solidFill>
              </a:rPr>
              <a:t>binnen</a:t>
            </a:r>
            <a:r>
              <a:rPr lang="en-GB" dirty="0">
                <a:solidFill>
                  <a:schemeClr val="accent1"/>
                </a:solidFill>
              </a:rPr>
              <a:t> </a:t>
            </a:r>
            <a:r>
              <a:rPr lang="en-GB" dirty="0" err="1">
                <a:solidFill>
                  <a:schemeClr val="accent1"/>
                </a:solidFill>
              </a:rPr>
              <a:t>naar</a:t>
            </a:r>
            <a:r>
              <a:rPr lang="en-GB" dirty="0">
                <a:solidFill>
                  <a:schemeClr val="accent1"/>
                </a:solidFill>
              </a:rPr>
              <a:t> </a:t>
            </a:r>
            <a:r>
              <a:rPr lang="en-GB" dirty="0" err="1">
                <a:solidFill>
                  <a:schemeClr val="accent1"/>
                </a:solidFill>
              </a:rPr>
              <a:t>buiten</a:t>
            </a:r>
            <a:r>
              <a:rPr lang="en-GB" dirty="0">
                <a:solidFill>
                  <a:schemeClr val="accent1"/>
                </a:solidFill>
              </a:rPr>
              <a:t> </a:t>
            </a:r>
            <a:r>
              <a:rPr lang="en-GB" dirty="0" err="1">
                <a:solidFill>
                  <a:schemeClr val="accent1"/>
                </a:solidFill>
              </a:rPr>
              <a:t>kunnen</a:t>
            </a:r>
            <a:r>
              <a:rPr lang="en-GB" dirty="0">
                <a:solidFill>
                  <a:schemeClr val="accent1"/>
                </a:solidFill>
              </a:rPr>
              <a:t> </a:t>
            </a:r>
            <a:r>
              <a:rPr lang="en-GB" dirty="0" err="1">
                <a:solidFill>
                  <a:schemeClr val="accent1"/>
                </a:solidFill>
              </a:rPr>
              <a:t>weerstaan</a:t>
            </a:r>
            <a:endParaRPr lang="en-GB" dirty="0">
              <a:solidFill>
                <a:schemeClr val="accent1"/>
              </a:solidFill>
            </a:endParaRPr>
          </a:p>
          <a:p>
            <a:pPr marL="342900" indent="-342900">
              <a:buFont typeface="Arial" panose="020B0604020202020204" pitchFamily="34" charset="0"/>
              <a:buChar char="•"/>
            </a:pPr>
            <a:r>
              <a:rPr lang="nl-NL" dirty="0">
                <a:hlinkClick r:id="rId2"/>
              </a:rPr>
              <a:t>VDMA 24994:2024-08</a:t>
            </a:r>
            <a:r>
              <a:rPr lang="nl-NL" dirty="0"/>
              <a:t> als basis voor EU-norm</a:t>
            </a:r>
            <a:endParaRPr lang="en-GB" dirty="0">
              <a:solidFill>
                <a:schemeClr val="accent1"/>
              </a:solidFill>
            </a:endParaRPr>
          </a:p>
        </p:txBody>
      </p:sp>
      <p:sp>
        <p:nvSpPr>
          <p:cNvPr id="7" name="Slide Number Placeholder 4">
            <a:extLst>
              <a:ext uri="{FF2B5EF4-FFF2-40B4-BE49-F238E27FC236}">
                <a16:creationId xmlns:a16="http://schemas.microsoft.com/office/drawing/2014/main" id="{98CE1D03-828E-AED6-503E-7F83B2130665}"/>
              </a:ext>
            </a:extLst>
          </p:cNvPr>
          <p:cNvSpPr>
            <a:spLocks noGrp="1"/>
          </p:cNvSpPr>
          <p:nvPr>
            <p:ph type="sldNum" sz="quarter" idx="12"/>
          </p:nvPr>
        </p:nvSpPr>
        <p:spPr>
          <a:xfrm>
            <a:off x="9253152" y="6430962"/>
            <a:ext cx="2743200" cy="365125"/>
          </a:xfrm>
        </p:spPr>
        <p:txBody>
          <a:bodyPr anchor="t">
            <a:normAutofit/>
          </a:bodyPr>
          <a:lstStyle/>
          <a:p>
            <a:pPr>
              <a:spcAft>
                <a:spcPts val="600"/>
              </a:spcAft>
            </a:pPr>
            <a:fld id="{8F18802B-E4C7-4B2D-B37A-6B7CC3C134EA}" type="slidenum">
              <a:rPr lang="nl-NL" smtClean="0"/>
              <a:pPr>
                <a:spcAft>
                  <a:spcPts val="600"/>
                </a:spcAft>
              </a:pPr>
              <a:t>18</a:t>
            </a:fld>
            <a:endParaRPr lang="nl-NL" dirty="0"/>
          </a:p>
        </p:txBody>
      </p:sp>
    </p:spTree>
    <p:extLst>
      <p:ext uri="{BB962C8B-B14F-4D97-AF65-F5344CB8AC3E}">
        <p14:creationId xmlns:p14="http://schemas.microsoft.com/office/powerpoint/2010/main" val="874818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CD4F-32D3-E2BF-7467-B7826E7A055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136D1FB-9FD2-3B61-5621-A0B8936264EB}"/>
              </a:ext>
            </a:extLst>
          </p:cNvPr>
          <p:cNvSpPr>
            <a:spLocks noGrp="1"/>
          </p:cNvSpPr>
          <p:nvPr>
            <p:ph type="title"/>
          </p:nvPr>
        </p:nvSpPr>
        <p:spPr/>
        <p:txBody>
          <a:bodyPr>
            <a:normAutofit fontScale="90000"/>
          </a:bodyPr>
          <a:lstStyle/>
          <a:p>
            <a:r>
              <a:rPr lang="en-GB" dirty="0" err="1"/>
              <a:t>Overige</a:t>
            </a:r>
            <a:r>
              <a:rPr lang="en-GB" dirty="0"/>
              <a:t> </a:t>
            </a:r>
            <a:r>
              <a:rPr lang="en-GB" dirty="0" err="1"/>
              <a:t>eisen</a:t>
            </a:r>
            <a:endParaRPr lang="nl-NL" dirty="0"/>
          </a:p>
        </p:txBody>
      </p:sp>
      <p:sp>
        <p:nvSpPr>
          <p:cNvPr id="2" name="Content Placeholder 1">
            <a:extLst>
              <a:ext uri="{FF2B5EF4-FFF2-40B4-BE49-F238E27FC236}">
                <a16:creationId xmlns:a16="http://schemas.microsoft.com/office/drawing/2014/main" id="{8F0268CD-2E4A-C73F-6DB9-4756B460DFEE}"/>
              </a:ext>
            </a:extLst>
          </p:cNvPr>
          <p:cNvSpPr>
            <a:spLocks noGrp="1"/>
          </p:cNvSpPr>
          <p:nvPr>
            <p:ph type="body" idx="1"/>
          </p:nvPr>
        </p:nvSpPr>
        <p:spPr/>
        <p:txBody>
          <a:bodyPr>
            <a:noAutofit/>
          </a:bodyPr>
          <a:lstStyle/>
          <a:p>
            <a:pPr marL="285750" indent="-285750">
              <a:buFont typeface="Arial" panose="020B0604020202020204" pitchFamily="34" charset="0"/>
              <a:buChar char="•"/>
            </a:pPr>
            <a:r>
              <a:rPr lang="en-GB" dirty="0" err="1">
                <a:solidFill>
                  <a:schemeClr val="accent1"/>
                </a:solidFill>
              </a:rPr>
              <a:t>Ingangscontrole</a:t>
            </a:r>
            <a:endParaRPr lang="en-GB" dirty="0">
              <a:solidFill>
                <a:schemeClr val="accent1"/>
              </a:solidFill>
            </a:endParaRPr>
          </a:p>
          <a:p>
            <a:pPr marL="742950" lvl="1" indent="-285750">
              <a:buFont typeface="Arial" panose="020B0604020202020204" pitchFamily="34" charset="0"/>
              <a:buChar char="•"/>
            </a:pPr>
            <a:r>
              <a:rPr lang="en-GB" dirty="0">
                <a:solidFill>
                  <a:schemeClr val="accent1"/>
                </a:solidFill>
              </a:rPr>
              <a:t>Controle op </a:t>
            </a:r>
            <a:r>
              <a:rPr lang="en-GB" dirty="0" err="1">
                <a:solidFill>
                  <a:schemeClr val="accent1"/>
                </a:solidFill>
              </a:rPr>
              <a:t>beschadigingen</a:t>
            </a:r>
            <a:r>
              <a:rPr lang="en-GB" dirty="0">
                <a:solidFill>
                  <a:schemeClr val="accent1"/>
                </a:solidFill>
              </a:rPr>
              <a:t>, </a:t>
            </a:r>
            <a:r>
              <a:rPr lang="en-GB" dirty="0" err="1">
                <a:solidFill>
                  <a:schemeClr val="accent1"/>
                </a:solidFill>
              </a:rPr>
              <a:t>waterschade</a:t>
            </a:r>
            <a:r>
              <a:rPr lang="en-GB" dirty="0">
                <a:solidFill>
                  <a:schemeClr val="accent1"/>
                </a:solidFill>
              </a:rPr>
              <a:t>, </a:t>
            </a:r>
            <a:r>
              <a:rPr lang="en-GB" dirty="0" err="1">
                <a:solidFill>
                  <a:schemeClr val="accent1"/>
                </a:solidFill>
              </a:rPr>
              <a:t>brandschade</a:t>
            </a:r>
            <a:r>
              <a:rPr lang="en-GB" dirty="0">
                <a:solidFill>
                  <a:schemeClr val="accent1"/>
                </a:solidFill>
              </a:rPr>
              <a:t>, </a:t>
            </a:r>
            <a:r>
              <a:rPr lang="en-GB" dirty="0" err="1">
                <a:solidFill>
                  <a:schemeClr val="accent1"/>
                </a:solidFill>
              </a:rPr>
              <a:t>lekkage</a:t>
            </a:r>
            <a:endParaRPr lang="en-GB" dirty="0">
              <a:solidFill>
                <a:schemeClr val="accent1"/>
              </a:solidFill>
            </a:endParaRPr>
          </a:p>
          <a:p>
            <a:pPr marL="742950" lvl="1" indent="-285750">
              <a:buFont typeface="Arial" panose="020B0604020202020204" pitchFamily="34" charset="0"/>
              <a:buChar char="•"/>
            </a:pPr>
            <a:r>
              <a:rPr lang="en-GB" dirty="0" err="1">
                <a:solidFill>
                  <a:schemeClr val="accent1"/>
                </a:solidFill>
              </a:rPr>
              <a:t>Wordt</a:t>
            </a:r>
            <a:r>
              <a:rPr lang="en-GB" dirty="0">
                <a:solidFill>
                  <a:schemeClr val="accent1"/>
                </a:solidFill>
              </a:rPr>
              <a:t> door </a:t>
            </a:r>
            <a:r>
              <a:rPr lang="en-GB" dirty="0" err="1">
                <a:solidFill>
                  <a:schemeClr val="accent1"/>
                </a:solidFill>
              </a:rPr>
              <a:t>een</a:t>
            </a:r>
            <a:r>
              <a:rPr lang="en-GB" dirty="0">
                <a:solidFill>
                  <a:schemeClr val="accent1"/>
                </a:solidFill>
              </a:rPr>
              <a:t> </a:t>
            </a:r>
            <a:r>
              <a:rPr lang="en-GB" dirty="0" err="1">
                <a:solidFill>
                  <a:schemeClr val="accent1"/>
                </a:solidFill>
              </a:rPr>
              <a:t>aantoonbaar</a:t>
            </a:r>
            <a:r>
              <a:rPr lang="en-GB" dirty="0">
                <a:solidFill>
                  <a:schemeClr val="accent1"/>
                </a:solidFill>
              </a:rPr>
              <a:t> </a:t>
            </a:r>
            <a:r>
              <a:rPr lang="en-GB" dirty="0" err="1">
                <a:solidFill>
                  <a:schemeClr val="accent1"/>
                </a:solidFill>
              </a:rPr>
              <a:t>deskundig</a:t>
            </a:r>
            <a:r>
              <a:rPr lang="en-GB" dirty="0">
                <a:solidFill>
                  <a:schemeClr val="accent1"/>
                </a:solidFill>
              </a:rPr>
              <a:t> </a:t>
            </a:r>
            <a:r>
              <a:rPr lang="en-GB" dirty="0" err="1">
                <a:solidFill>
                  <a:schemeClr val="accent1"/>
                </a:solidFill>
              </a:rPr>
              <a:t>medewerker</a:t>
            </a:r>
            <a:r>
              <a:rPr lang="en-GB" dirty="0">
                <a:solidFill>
                  <a:schemeClr val="accent1"/>
                </a:solidFill>
              </a:rPr>
              <a:t> </a:t>
            </a:r>
            <a:r>
              <a:rPr lang="en-GB" dirty="0" err="1">
                <a:solidFill>
                  <a:schemeClr val="accent1"/>
                </a:solidFill>
              </a:rPr>
              <a:t>uitgevoerd</a:t>
            </a:r>
            <a:endParaRPr lang="en-GB" dirty="0">
              <a:solidFill>
                <a:schemeClr val="accent1"/>
              </a:solidFill>
            </a:endParaRPr>
          </a:p>
          <a:p>
            <a:pPr marL="742950" lvl="1" indent="-285750">
              <a:buFont typeface="Arial" panose="020B0604020202020204" pitchFamily="34" charset="0"/>
              <a:buChar char="•"/>
            </a:pPr>
            <a:r>
              <a:rPr lang="en-GB" dirty="0" err="1">
                <a:solidFill>
                  <a:schemeClr val="accent1"/>
                </a:solidFill>
              </a:rPr>
              <a:t>Niet</a:t>
            </a:r>
            <a:r>
              <a:rPr lang="en-GB" dirty="0">
                <a:solidFill>
                  <a:schemeClr val="accent1"/>
                </a:solidFill>
              </a:rPr>
              <a:t> van </a:t>
            </a:r>
            <a:r>
              <a:rPr lang="en-GB" dirty="0" err="1">
                <a:solidFill>
                  <a:schemeClr val="accent1"/>
                </a:solidFill>
              </a:rPr>
              <a:t>toepassing</a:t>
            </a:r>
            <a:r>
              <a:rPr lang="en-GB" dirty="0">
                <a:solidFill>
                  <a:schemeClr val="accent1"/>
                </a:solidFill>
              </a:rPr>
              <a:t> op </a:t>
            </a:r>
            <a:r>
              <a:rPr lang="en-GB" dirty="0" err="1">
                <a:solidFill>
                  <a:schemeClr val="accent1"/>
                </a:solidFill>
              </a:rPr>
              <a:t>buitenopslag</a:t>
            </a:r>
            <a:endParaRPr lang="en-GB" dirty="0">
              <a:solidFill>
                <a:schemeClr val="accent1"/>
              </a:solidFill>
            </a:endParaRPr>
          </a:p>
          <a:p>
            <a:pPr marL="285750" indent="-285750">
              <a:buFont typeface="Arial" panose="020B0604020202020204" pitchFamily="34" charset="0"/>
              <a:buChar char="•"/>
            </a:pPr>
            <a:r>
              <a:rPr lang="en-GB" dirty="0" err="1">
                <a:solidFill>
                  <a:schemeClr val="accent1"/>
                </a:solidFill>
              </a:rPr>
              <a:t>Stabiele</a:t>
            </a:r>
            <a:r>
              <a:rPr lang="en-GB" dirty="0">
                <a:solidFill>
                  <a:schemeClr val="accent1"/>
                </a:solidFill>
              </a:rPr>
              <a:t> </a:t>
            </a:r>
            <a:r>
              <a:rPr lang="en-GB" dirty="0" err="1">
                <a:solidFill>
                  <a:schemeClr val="accent1"/>
                </a:solidFill>
              </a:rPr>
              <a:t>beschadigde</a:t>
            </a:r>
            <a:r>
              <a:rPr lang="en-GB" dirty="0">
                <a:solidFill>
                  <a:schemeClr val="accent1"/>
                </a:solidFill>
              </a:rPr>
              <a:t> </a:t>
            </a:r>
            <a:r>
              <a:rPr lang="en-GB" dirty="0" err="1">
                <a:solidFill>
                  <a:schemeClr val="accent1"/>
                </a:solidFill>
              </a:rPr>
              <a:t>en</a:t>
            </a:r>
            <a:r>
              <a:rPr lang="en-GB" dirty="0"/>
              <a:t>/of </a:t>
            </a:r>
            <a:r>
              <a:rPr lang="en-GB" dirty="0" err="1"/>
              <a:t>defecte</a:t>
            </a:r>
            <a:r>
              <a:rPr lang="en-GB" dirty="0"/>
              <a:t> </a:t>
            </a:r>
            <a:r>
              <a:rPr lang="en-GB" dirty="0" err="1"/>
              <a:t>energiedragers</a:t>
            </a:r>
            <a:r>
              <a:rPr lang="en-GB" dirty="0"/>
              <a:t> </a:t>
            </a:r>
            <a:r>
              <a:rPr lang="nl-NL" dirty="0"/>
              <a:t>moeten binnen 30 dagen worden afgevoerd</a:t>
            </a:r>
          </a:p>
          <a:p>
            <a:pPr marL="285750" indent="-285750">
              <a:buFont typeface="Arial" panose="020B0604020202020204" pitchFamily="34" charset="0"/>
              <a:buChar char="•"/>
            </a:pPr>
            <a:r>
              <a:rPr lang="nl-NL" dirty="0">
                <a:solidFill>
                  <a:schemeClr val="accent1"/>
                </a:solidFill>
              </a:rPr>
              <a:t>Instabiele</a:t>
            </a:r>
            <a:r>
              <a:rPr lang="en-GB" dirty="0"/>
              <a:t> </a:t>
            </a:r>
            <a:r>
              <a:rPr lang="en-GB" dirty="0" err="1"/>
              <a:t>beschadigde</a:t>
            </a:r>
            <a:r>
              <a:rPr lang="en-GB" dirty="0"/>
              <a:t> </a:t>
            </a:r>
            <a:r>
              <a:rPr lang="en-GB" dirty="0" err="1"/>
              <a:t>en</a:t>
            </a:r>
            <a:r>
              <a:rPr lang="en-GB" dirty="0"/>
              <a:t>/of </a:t>
            </a:r>
            <a:r>
              <a:rPr lang="en-GB" dirty="0" err="1"/>
              <a:t>defecte</a:t>
            </a:r>
            <a:r>
              <a:rPr lang="en-GB" dirty="0"/>
              <a:t> </a:t>
            </a:r>
            <a:r>
              <a:rPr lang="en-GB" dirty="0" err="1"/>
              <a:t>energiedragers</a:t>
            </a:r>
            <a:r>
              <a:rPr lang="en-GB" dirty="0"/>
              <a:t> </a:t>
            </a:r>
            <a:r>
              <a:rPr lang="en-GB" dirty="0" err="1"/>
              <a:t>moeten</a:t>
            </a:r>
            <a:r>
              <a:rPr lang="en-GB" dirty="0"/>
              <a:t> apart, per </a:t>
            </a:r>
            <a:r>
              <a:rPr lang="en-GB" dirty="0" err="1"/>
              <a:t>stuk</a:t>
            </a:r>
            <a:r>
              <a:rPr lang="en-GB" dirty="0"/>
              <a:t> </a:t>
            </a:r>
            <a:r>
              <a:rPr lang="en-GB" dirty="0" err="1"/>
              <a:t>worden</a:t>
            </a:r>
            <a:r>
              <a:rPr lang="en-GB" dirty="0"/>
              <a:t> </a:t>
            </a:r>
            <a:r>
              <a:rPr lang="en-GB" dirty="0" err="1"/>
              <a:t>opgeslagen</a:t>
            </a:r>
            <a:endParaRPr lang="en-GB" dirty="0">
              <a:solidFill>
                <a:schemeClr val="accent1"/>
              </a:solidFill>
            </a:endParaRPr>
          </a:p>
        </p:txBody>
      </p:sp>
      <p:sp>
        <p:nvSpPr>
          <p:cNvPr id="7" name="Slide Number Placeholder 4">
            <a:extLst>
              <a:ext uri="{FF2B5EF4-FFF2-40B4-BE49-F238E27FC236}">
                <a16:creationId xmlns:a16="http://schemas.microsoft.com/office/drawing/2014/main" id="{1E1B4C4E-4D9E-5610-E5FB-17E0544CFDF3}"/>
              </a:ext>
            </a:extLst>
          </p:cNvPr>
          <p:cNvSpPr>
            <a:spLocks noGrp="1"/>
          </p:cNvSpPr>
          <p:nvPr>
            <p:ph type="sldNum" sz="quarter" idx="12"/>
          </p:nvPr>
        </p:nvSpPr>
        <p:spPr>
          <a:xfrm>
            <a:off x="9253152" y="6430962"/>
            <a:ext cx="2743200" cy="365125"/>
          </a:xfrm>
        </p:spPr>
        <p:txBody>
          <a:bodyPr anchor="t">
            <a:normAutofit/>
          </a:bodyPr>
          <a:lstStyle/>
          <a:p>
            <a:pPr>
              <a:spcAft>
                <a:spcPts val="600"/>
              </a:spcAft>
            </a:pPr>
            <a:fld id="{8F18802B-E4C7-4B2D-B37A-6B7CC3C134EA}" type="slidenum">
              <a:rPr lang="nl-NL" smtClean="0"/>
              <a:pPr>
                <a:spcAft>
                  <a:spcPts val="600"/>
                </a:spcAft>
              </a:pPr>
              <a:t>19</a:t>
            </a:fld>
            <a:endParaRPr lang="nl-NL" dirty="0"/>
          </a:p>
        </p:txBody>
      </p:sp>
    </p:spTree>
    <p:extLst>
      <p:ext uri="{BB962C8B-B14F-4D97-AF65-F5344CB8AC3E}">
        <p14:creationId xmlns:p14="http://schemas.microsoft.com/office/powerpoint/2010/main" val="4098558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711823-1C44-F073-546F-E5636ABE93E2}"/>
              </a:ext>
            </a:extLst>
          </p:cNvPr>
          <p:cNvSpPr>
            <a:spLocks noGrp="1"/>
          </p:cNvSpPr>
          <p:nvPr>
            <p:ph sz="half" idx="1"/>
          </p:nvPr>
        </p:nvSpPr>
        <p:spPr>
          <a:xfrm>
            <a:off x="597072" y="1981200"/>
            <a:ext cx="5588138" cy="3880645"/>
          </a:xfrm>
        </p:spPr>
        <p:txBody>
          <a:bodyPr>
            <a:noAutofit/>
          </a:bodyPr>
          <a:lstStyle/>
          <a:p>
            <a:r>
              <a:rPr lang="en-GB" sz="2000" dirty="0"/>
              <a:t>Op </a:t>
            </a:r>
            <a:r>
              <a:rPr lang="en-GB" sz="2000" dirty="0" err="1"/>
              <a:t>jaarbasis</a:t>
            </a:r>
            <a:r>
              <a:rPr lang="en-GB" sz="2000" dirty="0"/>
              <a:t>: 1.500 ton </a:t>
            </a:r>
            <a:r>
              <a:rPr lang="en-GB" sz="2000" dirty="0" err="1"/>
              <a:t>elektrische</a:t>
            </a:r>
            <a:r>
              <a:rPr lang="en-GB" sz="2000" dirty="0"/>
              <a:t>/</a:t>
            </a:r>
            <a:r>
              <a:rPr lang="en-GB" sz="2000" dirty="0" err="1"/>
              <a:t>elektronische</a:t>
            </a:r>
            <a:r>
              <a:rPr lang="en-GB" sz="2000" dirty="0"/>
              <a:t> </a:t>
            </a:r>
            <a:r>
              <a:rPr lang="en-GB" sz="2000" dirty="0" err="1"/>
              <a:t>apparaten</a:t>
            </a:r>
            <a:r>
              <a:rPr lang="en-GB" sz="2000" dirty="0"/>
              <a:t> op </a:t>
            </a:r>
            <a:r>
              <a:rPr lang="en-GB" sz="2000" dirty="0" err="1"/>
              <a:t>jaarbasis</a:t>
            </a:r>
            <a:endParaRPr lang="en-GB" sz="2000" dirty="0"/>
          </a:p>
          <a:p>
            <a:endParaRPr lang="en-GB" sz="2000" dirty="0"/>
          </a:p>
          <a:p>
            <a:r>
              <a:rPr lang="en-GB" sz="2000" dirty="0" err="1"/>
              <a:t>Opslag</a:t>
            </a:r>
            <a:r>
              <a:rPr lang="en-GB" sz="2000" dirty="0"/>
              <a:t> </a:t>
            </a:r>
            <a:r>
              <a:rPr lang="en-GB" sz="2000" dirty="0" err="1"/>
              <a:t>lithiumhoudende</a:t>
            </a:r>
            <a:r>
              <a:rPr lang="en-GB" sz="2000" dirty="0"/>
              <a:t> </a:t>
            </a:r>
            <a:r>
              <a:rPr lang="en-GB" sz="2000" dirty="0" err="1"/>
              <a:t>energiedragers</a:t>
            </a:r>
            <a:r>
              <a:rPr lang="en-GB" sz="2000" dirty="0"/>
              <a:t>: 1.500 kg op </a:t>
            </a:r>
            <a:r>
              <a:rPr lang="en-GB" sz="2000" dirty="0" err="1"/>
              <a:t>jaarbasis</a:t>
            </a:r>
            <a:endParaRPr lang="en-GB" sz="2000" dirty="0"/>
          </a:p>
          <a:p>
            <a:pPr marL="285750" indent="-285750">
              <a:buFont typeface="Arial" panose="020B0604020202020204" pitchFamily="34" charset="0"/>
              <a:buChar char="•"/>
            </a:pPr>
            <a:r>
              <a:rPr lang="en-GB" sz="2000" dirty="0" err="1"/>
              <a:t>Maximaal</a:t>
            </a:r>
            <a:r>
              <a:rPr lang="en-GB" sz="2000" dirty="0"/>
              <a:t> 332 kg op </a:t>
            </a:r>
            <a:r>
              <a:rPr lang="en-GB" sz="2000" dirty="0" err="1"/>
              <a:t>enig</a:t>
            </a:r>
            <a:r>
              <a:rPr lang="en-GB" sz="2000" dirty="0"/>
              <a:t> moment</a:t>
            </a:r>
            <a:endParaRPr lang="nl-NL" sz="2000" dirty="0"/>
          </a:p>
        </p:txBody>
      </p:sp>
      <p:sp>
        <p:nvSpPr>
          <p:cNvPr id="4" name="Title 3">
            <a:extLst>
              <a:ext uri="{FF2B5EF4-FFF2-40B4-BE49-F238E27FC236}">
                <a16:creationId xmlns:a16="http://schemas.microsoft.com/office/drawing/2014/main" id="{713D1F62-E581-81EE-E5D6-AB2EEDC57AAC}"/>
              </a:ext>
            </a:extLst>
          </p:cNvPr>
          <p:cNvSpPr>
            <a:spLocks noGrp="1"/>
          </p:cNvSpPr>
          <p:nvPr>
            <p:ph type="title"/>
          </p:nvPr>
        </p:nvSpPr>
        <p:spPr>
          <a:xfrm>
            <a:off x="597072" y="990600"/>
            <a:ext cx="9101874" cy="897538"/>
          </a:xfrm>
        </p:spPr>
        <p:txBody>
          <a:bodyPr>
            <a:normAutofit fontScale="90000"/>
          </a:bodyPr>
          <a:lstStyle/>
          <a:p>
            <a:r>
              <a:rPr lang="nl-NL" altLang="nl-NL" dirty="0"/>
              <a:t>Afvalbedrijven: kleine speler</a:t>
            </a:r>
            <a:endParaRPr lang="nl-NL" dirty="0"/>
          </a:p>
        </p:txBody>
      </p:sp>
      <p:pic>
        <p:nvPicPr>
          <p:cNvPr id="6" name="Picture 5">
            <a:extLst>
              <a:ext uri="{FF2B5EF4-FFF2-40B4-BE49-F238E27FC236}">
                <a16:creationId xmlns:a16="http://schemas.microsoft.com/office/drawing/2014/main" id="{BB8B2C4D-C9A2-6A9D-2CB1-495689C6AF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6896" y="1864457"/>
            <a:ext cx="4172114" cy="3129085"/>
          </a:xfrm>
          <a:prstGeom prst="rect">
            <a:avLst/>
          </a:prstGeom>
        </p:spPr>
      </p:pic>
      <p:sp>
        <p:nvSpPr>
          <p:cNvPr id="9" name="Slide Number Placeholder 4">
            <a:extLst>
              <a:ext uri="{FF2B5EF4-FFF2-40B4-BE49-F238E27FC236}">
                <a16:creationId xmlns:a16="http://schemas.microsoft.com/office/drawing/2014/main" id="{6DC262CB-948A-642C-9958-DF17E8C193CA}"/>
              </a:ext>
            </a:extLst>
          </p:cNvPr>
          <p:cNvSpPr>
            <a:spLocks noGrp="1"/>
          </p:cNvSpPr>
          <p:nvPr>
            <p:ph type="sldNum" sz="quarter" idx="12"/>
          </p:nvPr>
        </p:nvSpPr>
        <p:spPr>
          <a:xfrm>
            <a:off x="9253152" y="6430962"/>
            <a:ext cx="2743200" cy="365125"/>
          </a:xfrm>
        </p:spPr>
        <p:txBody>
          <a:bodyPr anchor="t">
            <a:normAutofit/>
          </a:bodyPr>
          <a:lstStyle/>
          <a:p>
            <a:pPr>
              <a:spcAft>
                <a:spcPts val="600"/>
              </a:spcAft>
            </a:pPr>
            <a:fld id="{8F18802B-E4C7-4B2D-B37A-6B7CC3C134EA}" type="slidenum">
              <a:rPr lang="nl-NL" smtClean="0"/>
              <a:pPr>
                <a:spcAft>
                  <a:spcPts val="600"/>
                </a:spcAft>
              </a:pPr>
              <a:t>20</a:t>
            </a:fld>
            <a:endParaRPr lang="nl-NL" dirty="0"/>
          </a:p>
        </p:txBody>
      </p:sp>
    </p:spTree>
    <p:extLst>
      <p:ext uri="{BB962C8B-B14F-4D97-AF65-F5344CB8AC3E}">
        <p14:creationId xmlns:p14="http://schemas.microsoft.com/office/powerpoint/2010/main" val="1142684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7F4A4-559D-AF4D-CD0D-6822FFE72B0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212DEE1-3807-0B26-77BC-A84C506FA7FC}"/>
              </a:ext>
            </a:extLst>
          </p:cNvPr>
          <p:cNvPicPr>
            <a:picLocks noChangeAspect="1"/>
          </p:cNvPicPr>
          <p:nvPr/>
        </p:nvPicPr>
        <p:blipFill>
          <a:blip r:embed="rId2"/>
          <a:stretch>
            <a:fillRect/>
          </a:stretch>
        </p:blipFill>
        <p:spPr>
          <a:xfrm>
            <a:off x="8552143" y="694669"/>
            <a:ext cx="3250140" cy="5248932"/>
          </a:xfrm>
          <a:prstGeom prst="rect">
            <a:avLst/>
          </a:prstGeom>
        </p:spPr>
      </p:pic>
      <p:sp>
        <p:nvSpPr>
          <p:cNvPr id="2" name="Content Placeholder 1">
            <a:extLst>
              <a:ext uri="{FF2B5EF4-FFF2-40B4-BE49-F238E27FC236}">
                <a16:creationId xmlns:a16="http://schemas.microsoft.com/office/drawing/2014/main" id="{9F8EC77F-6381-1CAC-3F41-CCF72FB72DA0}"/>
              </a:ext>
            </a:extLst>
          </p:cNvPr>
          <p:cNvSpPr>
            <a:spLocks noGrp="1"/>
          </p:cNvSpPr>
          <p:nvPr>
            <p:ph sz="half" idx="1"/>
          </p:nvPr>
        </p:nvSpPr>
        <p:spPr>
          <a:xfrm>
            <a:off x="597071" y="1981200"/>
            <a:ext cx="6049055" cy="3880645"/>
          </a:xfrm>
        </p:spPr>
        <p:txBody>
          <a:bodyPr>
            <a:normAutofit/>
          </a:bodyPr>
          <a:lstStyle/>
          <a:p>
            <a:r>
              <a:rPr lang="en-GB" sz="2400" dirty="0" err="1"/>
              <a:t>Specifiek</a:t>
            </a:r>
            <a:r>
              <a:rPr lang="en-GB" sz="2400" dirty="0"/>
              <a:t> </a:t>
            </a:r>
            <a:r>
              <a:rPr lang="en-GB" sz="2400" dirty="0" err="1"/>
              <a:t>voorbeeld</a:t>
            </a:r>
            <a:r>
              <a:rPr lang="en-GB" sz="2400" dirty="0"/>
              <a:t>: Van </a:t>
            </a:r>
            <a:r>
              <a:rPr lang="en-GB" sz="2400" dirty="0" err="1"/>
              <a:t>Peperzeel</a:t>
            </a:r>
            <a:r>
              <a:rPr lang="en-GB" sz="2400" dirty="0"/>
              <a:t> </a:t>
            </a:r>
            <a:r>
              <a:rPr lang="en-GB" sz="2400" dirty="0" err="1"/>
              <a:t>te</a:t>
            </a:r>
            <a:r>
              <a:rPr lang="en-GB" sz="2400" dirty="0"/>
              <a:t> </a:t>
            </a:r>
            <a:r>
              <a:rPr lang="en-GB" sz="2400" dirty="0" err="1"/>
              <a:t>Lelystad</a:t>
            </a:r>
            <a:endParaRPr lang="en-GB" sz="2400" dirty="0"/>
          </a:p>
          <a:p>
            <a:endParaRPr lang="en-GB" sz="2400" dirty="0"/>
          </a:p>
          <a:p>
            <a:r>
              <a:rPr lang="en-GB" sz="2400" dirty="0" err="1"/>
              <a:t>Omgevingsvergunning</a:t>
            </a:r>
            <a:r>
              <a:rPr lang="en-GB" sz="2400" dirty="0"/>
              <a:t> </a:t>
            </a:r>
            <a:r>
              <a:rPr lang="en-GB" sz="2400" dirty="0" err="1"/>
              <a:t>geeft</a:t>
            </a:r>
            <a:r>
              <a:rPr lang="en-GB" sz="2400" dirty="0"/>
              <a:t> </a:t>
            </a:r>
            <a:r>
              <a:rPr lang="en-GB" sz="2400" dirty="0" err="1"/>
              <a:t>aan</a:t>
            </a:r>
            <a:r>
              <a:rPr lang="en-GB" sz="2400" dirty="0"/>
              <a:t>:</a:t>
            </a:r>
          </a:p>
          <a:p>
            <a:pPr marL="285750" indent="-285750">
              <a:buFont typeface="Arial" panose="020B0604020202020204" pitchFamily="34" charset="0"/>
              <a:buChar char="•"/>
            </a:pPr>
            <a:r>
              <a:rPr lang="en-GB" sz="2000" dirty="0"/>
              <a:t>1.985 ton </a:t>
            </a:r>
            <a:r>
              <a:rPr lang="en-GB" sz="2000" dirty="0" err="1"/>
              <a:t>afval</a:t>
            </a:r>
            <a:r>
              <a:rPr lang="en-GB" sz="2000" dirty="0"/>
              <a:t>, </a:t>
            </a:r>
            <a:r>
              <a:rPr lang="en-GB" sz="2000" dirty="0" err="1"/>
              <a:t>waarvan</a:t>
            </a:r>
            <a:r>
              <a:rPr lang="en-GB" sz="2000" dirty="0"/>
              <a:t> 30 ton </a:t>
            </a:r>
            <a:r>
              <a:rPr lang="en-GB" sz="2000" dirty="0" err="1"/>
              <a:t>kwikhoudend</a:t>
            </a:r>
            <a:r>
              <a:rPr lang="en-GB" sz="2000" dirty="0"/>
              <a:t> </a:t>
            </a:r>
            <a:r>
              <a:rPr lang="en-GB" sz="2000" dirty="0" err="1"/>
              <a:t>afval</a:t>
            </a:r>
            <a:endParaRPr lang="en-GB" sz="2000" dirty="0"/>
          </a:p>
          <a:p>
            <a:pPr marL="285750" indent="-285750">
              <a:buFont typeface="Arial" panose="020B0604020202020204" pitchFamily="34" charset="0"/>
              <a:buChar char="•"/>
            </a:pPr>
            <a:r>
              <a:rPr lang="nl-NL" sz="2000" dirty="0">
                <a:solidFill>
                  <a:srgbClr val="FF0000"/>
                </a:solidFill>
              </a:rPr>
              <a:t>Maximaal 120 ton geladen lithiumbatterijen</a:t>
            </a:r>
          </a:p>
          <a:p>
            <a:pPr marL="285750" indent="-285750">
              <a:buFont typeface="Arial" panose="020B0604020202020204" pitchFamily="34" charset="0"/>
              <a:buChar char="•"/>
            </a:pPr>
            <a:endParaRPr lang="nl-NL" sz="2000" dirty="0">
              <a:solidFill>
                <a:srgbClr val="FF0000"/>
              </a:solidFill>
            </a:endParaRPr>
          </a:p>
          <a:p>
            <a:r>
              <a:rPr lang="nl-NL" sz="2000" dirty="0"/>
              <a:t>Ver boven de ondergrenzen</a:t>
            </a:r>
          </a:p>
        </p:txBody>
      </p:sp>
      <p:sp>
        <p:nvSpPr>
          <p:cNvPr id="4" name="Title 3">
            <a:extLst>
              <a:ext uri="{FF2B5EF4-FFF2-40B4-BE49-F238E27FC236}">
                <a16:creationId xmlns:a16="http://schemas.microsoft.com/office/drawing/2014/main" id="{2F55DCC0-D131-6D3F-4F02-F455904F089B}"/>
              </a:ext>
            </a:extLst>
          </p:cNvPr>
          <p:cNvSpPr>
            <a:spLocks noGrp="1"/>
          </p:cNvSpPr>
          <p:nvPr>
            <p:ph type="title"/>
          </p:nvPr>
        </p:nvSpPr>
        <p:spPr>
          <a:xfrm>
            <a:off x="597072" y="990600"/>
            <a:ext cx="8597378" cy="897538"/>
          </a:xfrm>
        </p:spPr>
        <p:txBody>
          <a:bodyPr>
            <a:normAutofit fontScale="90000"/>
          </a:bodyPr>
          <a:lstStyle/>
          <a:p>
            <a:r>
              <a:rPr lang="nl-NL" altLang="nl-NL" dirty="0"/>
              <a:t>Afvalbedrijven: grote speler</a:t>
            </a:r>
            <a:endParaRPr lang="nl-NL" dirty="0"/>
          </a:p>
        </p:txBody>
      </p:sp>
      <p:sp>
        <p:nvSpPr>
          <p:cNvPr id="9" name="Slide Number Placeholder 4">
            <a:extLst>
              <a:ext uri="{FF2B5EF4-FFF2-40B4-BE49-F238E27FC236}">
                <a16:creationId xmlns:a16="http://schemas.microsoft.com/office/drawing/2014/main" id="{3D3FD122-5639-35D4-10AD-78F68A078634}"/>
              </a:ext>
            </a:extLst>
          </p:cNvPr>
          <p:cNvSpPr>
            <a:spLocks noGrp="1"/>
          </p:cNvSpPr>
          <p:nvPr>
            <p:ph type="sldNum" sz="quarter" idx="12"/>
          </p:nvPr>
        </p:nvSpPr>
        <p:spPr>
          <a:xfrm>
            <a:off x="9253152" y="6430962"/>
            <a:ext cx="2743200" cy="365125"/>
          </a:xfrm>
        </p:spPr>
        <p:txBody>
          <a:bodyPr anchor="t">
            <a:normAutofit/>
          </a:bodyPr>
          <a:lstStyle/>
          <a:p>
            <a:pPr>
              <a:spcAft>
                <a:spcPts val="600"/>
              </a:spcAft>
            </a:pPr>
            <a:fld id="{8F18802B-E4C7-4B2D-B37A-6B7CC3C134EA}" type="slidenum">
              <a:rPr lang="nl-NL" smtClean="0"/>
              <a:pPr>
                <a:spcAft>
                  <a:spcPts val="600"/>
                </a:spcAft>
              </a:pPr>
              <a:t>21</a:t>
            </a:fld>
            <a:endParaRPr lang="nl-NL" dirty="0"/>
          </a:p>
        </p:txBody>
      </p:sp>
    </p:spTree>
    <p:extLst>
      <p:ext uri="{BB962C8B-B14F-4D97-AF65-F5344CB8AC3E}">
        <p14:creationId xmlns:p14="http://schemas.microsoft.com/office/powerpoint/2010/main" val="3890734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FD904E9-BA8C-11AA-0EF2-CB0913360D7D}"/>
              </a:ext>
            </a:extLst>
          </p:cNvPr>
          <p:cNvSpPr>
            <a:spLocks noGrp="1"/>
          </p:cNvSpPr>
          <p:nvPr>
            <p:ph type="title"/>
          </p:nvPr>
        </p:nvSpPr>
        <p:spPr>
          <a:xfrm>
            <a:off x="597072" y="990600"/>
            <a:ext cx="10121204" cy="897538"/>
          </a:xfrm>
        </p:spPr>
        <p:txBody>
          <a:bodyPr>
            <a:normAutofit fontScale="90000"/>
          </a:bodyPr>
          <a:lstStyle/>
          <a:p>
            <a:r>
              <a:rPr lang="nl-NL" dirty="0"/>
              <a:t>Voorbeeld opslag:</a:t>
            </a:r>
          </a:p>
        </p:txBody>
      </p:sp>
      <p:pic>
        <p:nvPicPr>
          <p:cNvPr id="8" name="Afbeelding 7">
            <a:extLst>
              <a:ext uri="{FF2B5EF4-FFF2-40B4-BE49-F238E27FC236}">
                <a16:creationId xmlns:a16="http://schemas.microsoft.com/office/drawing/2014/main" id="{29EAE7A8-4D0E-0992-3EA3-9E28523F15B1}"/>
              </a:ext>
            </a:extLst>
          </p:cNvPr>
          <p:cNvPicPr>
            <a:picLocks noChangeAspect="1"/>
          </p:cNvPicPr>
          <p:nvPr/>
        </p:nvPicPr>
        <p:blipFill>
          <a:blip r:embed="rId3">
            <a:extLst>
              <a:ext uri="{28A0092B-C50C-407E-A947-70E740481C1C}">
                <a14:useLocalDpi xmlns:a14="http://schemas.microsoft.com/office/drawing/2010/main" val="0"/>
              </a:ext>
            </a:extLst>
          </a:blip>
          <a:srcRect t="34326" r="48152" b="36364"/>
          <a:stretch>
            <a:fillRect/>
          </a:stretch>
        </p:blipFill>
        <p:spPr>
          <a:xfrm>
            <a:off x="597072" y="1961321"/>
            <a:ext cx="6321287" cy="2001079"/>
          </a:xfrm>
          <a:prstGeom prst="rect">
            <a:avLst/>
          </a:prstGeom>
        </p:spPr>
      </p:pic>
      <p:grpSp>
        <p:nvGrpSpPr>
          <p:cNvPr id="46" name="Groep 45">
            <a:extLst>
              <a:ext uri="{FF2B5EF4-FFF2-40B4-BE49-F238E27FC236}">
                <a16:creationId xmlns:a16="http://schemas.microsoft.com/office/drawing/2014/main" id="{5B321A0E-81C7-B782-DF0D-84C8489CC479}"/>
              </a:ext>
            </a:extLst>
          </p:cNvPr>
          <p:cNvGrpSpPr/>
          <p:nvPr/>
        </p:nvGrpSpPr>
        <p:grpSpPr>
          <a:xfrm>
            <a:off x="7937635" y="1961977"/>
            <a:ext cx="3543607" cy="4000847"/>
            <a:chOff x="575301" y="1961977"/>
            <a:chExt cx="3543607" cy="4000847"/>
          </a:xfrm>
        </p:grpSpPr>
        <p:pic>
          <p:nvPicPr>
            <p:cNvPr id="12" name="Afbeelding 11">
              <a:extLst>
                <a:ext uri="{FF2B5EF4-FFF2-40B4-BE49-F238E27FC236}">
                  <a16:creationId xmlns:a16="http://schemas.microsoft.com/office/drawing/2014/main" id="{34A095A7-683B-BF42-C11C-7BB7A4678E30}"/>
                </a:ext>
              </a:extLst>
            </p:cNvPr>
            <p:cNvPicPr>
              <a:picLocks noChangeAspect="1"/>
            </p:cNvPicPr>
            <p:nvPr/>
          </p:nvPicPr>
          <p:blipFill>
            <a:blip r:embed="rId4"/>
            <a:stretch>
              <a:fillRect/>
            </a:stretch>
          </p:blipFill>
          <p:spPr>
            <a:xfrm>
              <a:off x="575301" y="1961977"/>
              <a:ext cx="3543607" cy="4000847"/>
            </a:xfrm>
            <a:prstGeom prst="rect">
              <a:avLst/>
            </a:prstGeom>
          </p:spPr>
        </p:pic>
        <p:sp>
          <p:nvSpPr>
            <p:cNvPr id="37" name="Rechthoek 36">
              <a:extLst>
                <a:ext uri="{FF2B5EF4-FFF2-40B4-BE49-F238E27FC236}">
                  <a16:creationId xmlns:a16="http://schemas.microsoft.com/office/drawing/2014/main" id="{9394EE0B-84A8-7647-37DC-B2E9E5F89326}"/>
                </a:ext>
              </a:extLst>
            </p:cNvPr>
            <p:cNvSpPr/>
            <p:nvPr/>
          </p:nvSpPr>
          <p:spPr>
            <a:xfrm rot="60000">
              <a:off x="987474" y="3106256"/>
              <a:ext cx="2569361" cy="219351"/>
            </a:xfrm>
            <a:prstGeom prst="rect">
              <a:avLst/>
            </a:prstGeom>
            <a:solidFill>
              <a:schemeClr val="accent4">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F021FECB-7DF4-E0C5-0FCC-5D849D35094F}"/>
                </a:ext>
              </a:extLst>
            </p:cNvPr>
            <p:cNvSpPr/>
            <p:nvPr/>
          </p:nvSpPr>
          <p:spPr>
            <a:xfrm rot="5460000">
              <a:off x="3161142" y="2725857"/>
              <a:ext cx="598018" cy="205143"/>
            </a:xfrm>
            <a:prstGeom prst="rect">
              <a:avLst/>
            </a:prstGeom>
            <a:solidFill>
              <a:schemeClr val="accent4">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2" name="Rechthoek 41">
              <a:extLst>
                <a:ext uri="{FF2B5EF4-FFF2-40B4-BE49-F238E27FC236}">
                  <a16:creationId xmlns:a16="http://schemas.microsoft.com/office/drawing/2014/main" id="{F2D53803-499A-5269-E399-E37E8C090F3A}"/>
                </a:ext>
              </a:extLst>
            </p:cNvPr>
            <p:cNvSpPr/>
            <p:nvPr/>
          </p:nvSpPr>
          <p:spPr>
            <a:xfrm rot="60000">
              <a:off x="983647" y="3326967"/>
              <a:ext cx="2790375" cy="219351"/>
            </a:xfrm>
            <a:prstGeom prst="rect">
              <a:avLst/>
            </a:prstGeom>
            <a:solidFill>
              <a:schemeClr val="accent4">
                <a:lumMod val="75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3" name="Rechthoek 42">
              <a:extLst>
                <a:ext uri="{FF2B5EF4-FFF2-40B4-BE49-F238E27FC236}">
                  <a16:creationId xmlns:a16="http://schemas.microsoft.com/office/drawing/2014/main" id="{B8217D42-3B9B-42D1-4860-4CF57F395EAE}"/>
                </a:ext>
              </a:extLst>
            </p:cNvPr>
            <p:cNvSpPr/>
            <p:nvPr/>
          </p:nvSpPr>
          <p:spPr>
            <a:xfrm rot="5460000">
              <a:off x="3262387" y="2829200"/>
              <a:ext cx="822190" cy="219351"/>
            </a:xfrm>
            <a:prstGeom prst="rect">
              <a:avLst/>
            </a:prstGeom>
            <a:solidFill>
              <a:schemeClr val="accent4">
                <a:lumMod val="75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4" name="Rechthoek 43">
              <a:extLst>
                <a:ext uri="{FF2B5EF4-FFF2-40B4-BE49-F238E27FC236}">
                  <a16:creationId xmlns:a16="http://schemas.microsoft.com/office/drawing/2014/main" id="{C9B7D24B-4014-2BA5-D45A-700B10B48892}"/>
                </a:ext>
              </a:extLst>
            </p:cNvPr>
            <p:cNvSpPr/>
            <p:nvPr/>
          </p:nvSpPr>
          <p:spPr>
            <a:xfrm rot="60000">
              <a:off x="979497" y="3547693"/>
              <a:ext cx="3007843" cy="219351"/>
            </a:xfrm>
            <a:prstGeom prst="rect">
              <a:avLst/>
            </a:prstGeom>
            <a:solidFill>
              <a:schemeClr val="accent4">
                <a:lumMod val="5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5" name="Rechthoek 44">
              <a:extLst>
                <a:ext uri="{FF2B5EF4-FFF2-40B4-BE49-F238E27FC236}">
                  <a16:creationId xmlns:a16="http://schemas.microsoft.com/office/drawing/2014/main" id="{46571C2F-7AC5-28F2-2EF6-5F33AA1BE172}"/>
                </a:ext>
              </a:extLst>
            </p:cNvPr>
            <p:cNvSpPr/>
            <p:nvPr/>
          </p:nvSpPr>
          <p:spPr>
            <a:xfrm rot="5460000">
              <a:off x="3362522" y="2939880"/>
              <a:ext cx="1046184" cy="219351"/>
            </a:xfrm>
            <a:prstGeom prst="rect">
              <a:avLst/>
            </a:prstGeom>
            <a:solidFill>
              <a:schemeClr val="accent4">
                <a:lumMod val="50000"/>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47" name="Rechthoek 46">
            <a:extLst>
              <a:ext uri="{FF2B5EF4-FFF2-40B4-BE49-F238E27FC236}">
                <a16:creationId xmlns:a16="http://schemas.microsoft.com/office/drawing/2014/main" id="{8EDA5344-35E1-3BD2-AE2B-7025D00E128D}"/>
              </a:ext>
            </a:extLst>
          </p:cNvPr>
          <p:cNvSpPr/>
          <p:nvPr/>
        </p:nvSpPr>
        <p:spPr>
          <a:xfrm>
            <a:off x="929216" y="4336017"/>
            <a:ext cx="763571" cy="301658"/>
          </a:xfrm>
          <a:prstGeom prst="rect">
            <a:avLst/>
          </a:prstGeom>
          <a:solidFill>
            <a:schemeClr val="accent4">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8" name="Rechthoek 47">
            <a:extLst>
              <a:ext uri="{FF2B5EF4-FFF2-40B4-BE49-F238E27FC236}">
                <a16:creationId xmlns:a16="http://schemas.microsoft.com/office/drawing/2014/main" id="{99D3AEB7-3D1C-F237-C8C6-7FB784BCC313}"/>
              </a:ext>
            </a:extLst>
          </p:cNvPr>
          <p:cNvSpPr/>
          <p:nvPr/>
        </p:nvSpPr>
        <p:spPr>
          <a:xfrm>
            <a:off x="929215" y="4954419"/>
            <a:ext cx="763571" cy="301658"/>
          </a:xfrm>
          <a:prstGeom prst="rect">
            <a:avLst/>
          </a:prstGeom>
          <a:solidFill>
            <a:schemeClr val="accent4">
              <a:lumMod val="7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9" name="Rechthoek 48">
            <a:extLst>
              <a:ext uri="{FF2B5EF4-FFF2-40B4-BE49-F238E27FC236}">
                <a16:creationId xmlns:a16="http://schemas.microsoft.com/office/drawing/2014/main" id="{2CD399B6-ADC1-5456-2E01-5AAA5298303A}"/>
              </a:ext>
            </a:extLst>
          </p:cNvPr>
          <p:cNvSpPr/>
          <p:nvPr/>
        </p:nvSpPr>
        <p:spPr>
          <a:xfrm>
            <a:off x="929214" y="5576749"/>
            <a:ext cx="763571" cy="301658"/>
          </a:xfrm>
          <a:prstGeom prst="rect">
            <a:avLst/>
          </a:prstGeom>
          <a:solidFill>
            <a:schemeClr val="accent4">
              <a:lumMod val="5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highlight>
                <a:srgbClr val="000080"/>
              </a:highlight>
            </a:endParaRPr>
          </a:p>
        </p:txBody>
      </p:sp>
      <p:sp>
        <p:nvSpPr>
          <p:cNvPr id="50" name="Tekstvak 49">
            <a:extLst>
              <a:ext uri="{FF2B5EF4-FFF2-40B4-BE49-F238E27FC236}">
                <a16:creationId xmlns:a16="http://schemas.microsoft.com/office/drawing/2014/main" id="{0C1A93F8-BB7C-E219-E282-22B298DEED8E}"/>
              </a:ext>
            </a:extLst>
          </p:cNvPr>
          <p:cNvSpPr txBox="1"/>
          <p:nvPr/>
        </p:nvSpPr>
        <p:spPr>
          <a:xfrm>
            <a:off x="2250494" y="4298252"/>
            <a:ext cx="923138" cy="369332"/>
          </a:xfrm>
          <a:prstGeom prst="rect">
            <a:avLst/>
          </a:prstGeom>
          <a:noFill/>
        </p:spPr>
        <p:txBody>
          <a:bodyPr wrap="none" rtlCol="0">
            <a:spAutoFit/>
          </a:bodyPr>
          <a:lstStyle/>
          <a:p>
            <a:pPr algn="r"/>
            <a:r>
              <a:rPr lang="nl-NL" dirty="0"/>
              <a:t>5 meter</a:t>
            </a:r>
          </a:p>
        </p:txBody>
      </p:sp>
      <p:sp>
        <p:nvSpPr>
          <p:cNvPr id="51" name="Tekstvak 50">
            <a:extLst>
              <a:ext uri="{FF2B5EF4-FFF2-40B4-BE49-F238E27FC236}">
                <a16:creationId xmlns:a16="http://schemas.microsoft.com/office/drawing/2014/main" id="{68B2D052-F80A-2980-FB0D-73E85C7FD2F0}"/>
              </a:ext>
            </a:extLst>
          </p:cNvPr>
          <p:cNvSpPr txBox="1"/>
          <p:nvPr/>
        </p:nvSpPr>
        <p:spPr>
          <a:xfrm>
            <a:off x="2130457" y="4920582"/>
            <a:ext cx="1040157" cy="369332"/>
          </a:xfrm>
          <a:prstGeom prst="rect">
            <a:avLst/>
          </a:prstGeom>
          <a:noFill/>
        </p:spPr>
        <p:txBody>
          <a:bodyPr wrap="none" rtlCol="0">
            <a:spAutoFit/>
          </a:bodyPr>
          <a:lstStyle/>
          <a:p>
            <a:pPr algn="r"/>
            <a:r>
              <a:rPr lang="nl-NL" dirty="0"/>
              <a:t>10 meter</a:t>
            </a:r>
          </a:p>
        </p:txBody>
      </p:sp>
      <p:sp>
        <p:nvSpPr>
          <p:cNvPr id="52" name="Tekstvak 51">
            <a:extLst>
              <a:ext uri="{FF2B5EF4-FFF2-40B4-BE49-F238E27FC236}">
                <a16:creationId xmlns:a16="http://schemas.microsoft.com/office/drawing/2014/main" id="{A4D7F826-C01B-F526-B8A3-A85ABCC4C37D}"/>
              </a:ext>
            </a:extLst>
          </p:cNvPr>
          <p:cNvSpPr txBox="1"/>
          <p:nvPr/>
        </p:nvSpPr>
        <p:spPr>
          <a:xfrm>
            <a:off x="2130457" y="5542912"/>
            <a:ext cx="1040157" cy="369332"/>
          </a:xfrm>
          <a:prstGeom prst="rect">
            <a:avLst/>
          </a:prstGeom>
          <a:noFill/>
        </p:spPr>
        <p:txBody>
          <a:bodyPr wrap="none" rtlCol="0">
            <a:spAutoFit/>
          </a:bodyPr>
          <a:lstStyle/>
          <a:p>
            <a:pPr algn="r"/>
            <a:r>
              <a:rPr lang="nl-NL" dirty="0"/>
              <a:t>15 meter</a:t>
            </a:r>
          </a:p>
        </p:txBody>
      </p:sp>
    </p:spTree>
    <p:extLst>
      <p:ext uri="{BB962C8B-B14F-4D97-AF65-F5344CB8AC3E}">
        <p14:creationId xmlns:p14="http://schemas.microsoft.com/office/powerpoint/2010/main" val="1868453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103445-1658-1F3F-A814-62B3ABB8B008}"/>
              </a:ext>
            </a:extLst>
          </p:cNvPr>
          <p:cNvSpPr>
            <a:spLocks noGrp="1"/>
          </p:cNvSpPr>
          <p:nvPr>
            <p:ph type="title"/>
          </p:nvPr>
        </p:nvSpPr>
        <p:spPr/>
        <p:txBody>
          <a:bodyPr>
            <a:normAutofit fontScale="90000"/>
          </a:bodyPr>
          <a:lstStyle/>
          <a:p>
            <a:r>
              <a:rPr lang="en-GB" dirty="0"/>
              <a:t>Casus: </a:t>
            </a:r>
            <a:r>
              <a:rPr lang="en-GB" dirty="0" err="1"/>
              <a:t>fietsenhandelaar</a:t>
            </a:r>
            <a:endParaRPr lang="nl-NL" dirty="0"/>
          </a:p>
        </p:txBody>
      </p:sp>
      <p:sp>
        <p:nvSpPr>
          <p:cNvPr id="2" name="Content Placeholder 1">
            <a:extLst>
              <a:ext uri="{FF2B5EF4-FFF2-40B4-BE49-F238E27FC236}">
                <a16:creationId xmlns:a16="http://schemas.microsoft.com/office/drawing/2014/main" id="{F16ADD53-E702-2B20-F319-D905F41D31F1}"/>
              </a:ext>
            </a:extLst>
          </p:cNvPr>
          <p:cNvSpPr>
            <a:spLocks noGrp="1"/>
          </p:cNvSpPr>
          <p:nvPr>
            <p:ph type="body" idx="1"/>
          </p:nvPr>
        </p:nvSpPr>
        <p:spPr>
          <a:xfrm>
            <a:off x="597072" y="2179638"/>
            <a:ext cx="8152918" cy="3633864"/>
          </a:xfrm>
        </p:spPr>
        <p:txBody>
          <a:bodyPr>
            <a:normAutofit fontScale="92500" lnSpcReduction="10000"/>
          </a:bodyPr>
          <a:lstStyle/>
          <a:p>
            <a:r>
              <a:rPr lang="en-GB" dirty="0" err="1"/>
              <a:t>Afval</a:t>
            </a:r>
            <a:r>
              <a:rPr lang="en-GB" dirty="0"/>
              <a:t> </a:t>
            </a:r>
            <a:r>
              <a:rPr lang="en-GB" dirty="0" err="1"/>
              <a:t>komt</a:t>
            </a:r>
            <a:r>
              <a:rPr lang="en-GB" dirty="0"/>
              <a:t> </a:t>
            </a:r>
            <a:r>
              <a:rPr lang="en-GB" dirty="0" err="1"/>
              <a:t>niet</a:t>
            </a:r>
            <a:r>
              <a:rPr lang="en-GB" dirty="0"/>
              <a:t> </a:t>
            </a:r>
            <a:r>
              <a:rPr lang="en-GB" dirty="0" err="1"/>
              <a:t>altijd</a:t>
            </a:r>
            <a:r>
              <a:rPr lang="en-GB" dirty="0"/>
              <a:t> direct </a:t>
            </a:r>
            <a:r>
              <a:rPr lang="en-GB" dirty="0" err="1"/>
              <a:t>bij</a:t>
            </a:r>
            <a:r>
              <a:rPr lang="en-GB" dirty="0"/>
              <a:t> </a:t>
            </a:r>
            <a:r>
              <a:rPr lang="en-GB" dirty="0" err="1"/>
              <a:t>een</a:t>
            </a:r>
            <a:r>
              <a:rPr lang="en-GB" dirty="0"/>
              <a:t> </a:t>
            </a:r>
            <a:r>
              <a:rPr lang="en-GB" dirty="0" err="1"/>
              <a:t>afvalverwerker</a:t>
            </a:r>
            <a:endParaRPr lang="en-GB" dirty="0"/>
          </a:p>
          <a:p>
            <a:endParaRPr lang="en-GB" dirty="0"/>
          </a:p>
          <a:p>
            <a:r>
              <a:rPr lang="en-GB" dirty="0" err="1"/>
              <a:t>Producentenverantwoordelijkheid</a:t>
            </a:r>
            <a:r>
              <a:rPr lang="en-GB" dirty="0"/>
              <a:t>: </a:t>
            </a:r>
            <a:r>
              <a:rPr lang="en-GB" dirty="0" err="1"/>
              <a:t>verkopers</a:t>
            </a:r>
            <a:r>
              <a:rPr lang="en-GB" dirty="0"/>
              <a:t> </a:t>
            </a:r>
            <a:r>
              <a:rPr lang="en-GB" dirty="0" err="1"/>
              <a:t>zijn</a:t>
            </a:r>
            <a:r>
              <a:rPr lang="en-GB" dirty="0"/>
              <a:t> </a:t>
            </a:r>
            <a:r>
              <a:rPr lang="en-GB" dirty="0" err="1"/>
              <a:t>verplicht</a:t>
            </a:r>
            <a:r>
              <a:rPr lang="en-GB" dirty="0"/>
              <a:t> om </a:t>
            </a:r>
            <a:r>
              <a:rPr lang="en-GB" dirty="0" err="1"/>
              <a:t>gebruikte</a:t>
            </a:r>
            <a:r>
              <a:rPr lang="en-GB" dirty="0"/>
              <a:t> </a:t>
            </a:r>
            <a:r>
              <a:rPr lang="en-GB" dirty="0" err="1"/>
              <a:t>batterijen</a:t>
            </a:r>
            <a:r>
              <a:rPr lang="en-GB" dirty="0"/>
              <a:t> in </a:t>
            </a:r>
            <a:r>
              <a:rPr lang="en-GB" dirty="0" err="1"/>
              <a:t>te</a:t>
            </a:r>
            <a:r>
              <a:rPr lang="en-GB" dirty="0"/>
              <a:t> </a:t>
            </a:r>
            <a:r>
              <a:rPr lang="en-GB" dirty="0" err="1"/>
              <a:t>nemen</a:t>
            </a:r>
            <a:endParaRPr lang="en-GB" dirty="0"/>
          </a:p>
          <a:p>
            <a:endParaRPr lang="en-GB" dirty="0"/>
          </a:p>
          <a:p>
            <a:r>
              <a:rPr lang="en-GB" b="1" dirty="0" err="1"/>
              <a:t>Fietsenhandelaar</a:t>
            </a:r>
            <a:endParaRPr lang="en-GB" b="1" dirty="0"/>
          </a:p>
          <a:p>
            <a:pPr marL="285750" indent="-285750">
              <a:buFont typeface="Arial" panose="020B0604020202020204" pitchFamily="34" charset="0"/>
              <a:buChar char="•"/>
            </a:pPr>
            <a:r>
              <a:rPr lang="en-GB" dirty="0" err="1"/>
              <a:t>Onderscheid</a:t>
            </a:r>
            <a:r>
              <a:rPr lang="en-GB" dirty="0"/>
              <a:t> </a:t>
            </a:r>
            <a:r>
              <a:rPr lang="en-GB" dirty="0" err="1"/>
              <a:t>tussen</a:t>
            </a:r>
            <a:r>
              <a:rPr lang="en-GB" dirty="0"/>
              <a:t> </a:t>
            </a:r>
            <a:r>
              <a:rPr lang="en-GB" dirty="0" err="1"/>
              <a:t>gebruikte</a:t>
            </a:r>
            <a:r>
              <a:rPr lang="en-GB" dirty="0"/>
              <a:t>, maar </a:t>
            </a:r>
            <a:r>
              <a:rPr lang="en-GB" dirty="0" err="1"/>
              <a:t>werkende</a:t>
            </a:r>
            <a:r>
              <a:rPr lang="en-GB" dirty="0"/>
              <a:t> </a:t>
            </a:r>
            <a:r>
              <a:rPr lang="en-GB" dirty="0" err="1"/>
              <a:t>en</a:t>
            </a:r>
            <a:r>
              <a:rPr lang="en-GB" dirty="0"/>
              <a:t> </a:t>
            </a:r>
            <a:r>
              <a:rPr lang="en-GB" dirty="0" err="1"/>
              <a:t>defecte</a:t>
            </a:r>
            <a:r>
              <a:rPr lang="en-GB" dirty="0"/>
              <a:t> </a:t>
            </a:r>
            <a:r>
              <a:rPr lang="en-GB" dirty="0" err="1"/>
              <a:t>batterijen</a:t>
            </a:r>
            <a:r>
              <a:rPr lang="en-GB" dirty="0"/>
              <a:t>, hoe </a:t>
            </a:r>
            <a:r>
              <a:rPr lang="en-GB" dirty="0" err="1"/>
              <a:t>te</a:t>
            </a:r>
            <a:r>
              <a:rPr lang="en-GB" dirty="0"/>
              <a:t> </a:t>
            </a:r>
            <a:r>
              <a:rPr lang="en-GB" dirty="0" err="1"/>
              <a:t>herkennen</a:t>
            </a:r>
            <a:r>
              <a:rPr lang="en-GB" dirty="0"/>
              <a:t>?</a:t>
            </a:r>
          </a:p>
          <a:p>
            <a:pPr marL="285750" indent="-285750">
              <a:buFont typeface="Arial" panose="020B0604020202020204" pitchFamily="34" charset="0"/>
              <a:buChar char="•"/>
            </a:pPr>
            <a:r>
              <a:rPr lang="en-GB" dirty="0" err="1"/>
              <a:t>Defecte</a:t>
            </a:r>
            <a:r>
              <a:rPr lang="en-GB" dirty="0"/>
              <a:t> </a:t>
            </a:r>
            <a:r>
              <a:rPr lang="en-GB" dirty="0" err="1"/>
              <a:t>batterijen</a:t>
            </a:r>
            <a:r>
              <a:rPr lang="en-GB" dirty="0"/>
              <a:t> </a:t>
            </a:r>
            <a:r>
              <a:rPr lang="en-GB" dirty="0" err="1"/>
              <a:t>lage</a:t>
            </a:r>
            <a:r>
              <a:rPr lang="en-GB" dirty="0"/>
              <a:t> </a:t>
            </a:r>
            <a:r>
              <a:rPr lang="en-GB" dirty="0" err="1"/>
              <a:t>ondergrens</a:t>
            </a:r>
            <a:endParaRPr lang="en-GB" dirty="0"/>
          </a:p>
          <a:p>
            <a:pPr marL="285750" indent="-285750">
              <a:buFont typeface="Arial" panose="020B0604020202020204" pitchFamily="34" charset="0"/>
              <a:buChar char="•"/>
            </a:pPr>
            <a:r>
              <a:rPr lang="en-GB" dirty="0" err="1"/>
              <a:t>Implicaties</a:t>
            </a:r>
            <a:r>
              <a:rPr lang="en-GB" dirty="0"/>
              <a:t>: PGS 37-2 </a:t>
            </a:r>
            <a:r>
              <a:rPr lang="en-GB" dirty="0" err="1"/>
              <a:t>ook</a:t>
            </a:r>
            <a:r>
              <a:rPr lang="en-GB" dirty="0"/>
              <a:t> van </a:t>
            </a:r>
            <a:r>
              <a:rPr lang="en-GB" dirty="0" err="1"/>
              <a:t>toepassing</a:t>
            </a:r>
            <a:r>
              <a:rPr lang="en-GB" dirty="0"/>
              <a:t>? of </a:t>
            </a:r>
            <a:r>
              <a:rPr lang="en-GB" dirty="0" err="1"/>
              <a:t>batterijen</a:t>
            </a:r>
            <a:r>
              <a:rPr lang="en-GB" dirty="0"/>
              <a:t> </a:t>
            </a:r>
            <a:r>
              <a:rPr lang="en-GB" dirty="0" err="1"/>
              <a:t>moeten</a:t>
            </a:r>
            <a:r>
              <a:rPr lang="en-GB" dirty="0"/>
              <a:t> </a:t>
            </a:r>
            <a:r>
              <a:rPr lang="en-GB" dirty="0" err="1"/>
              <a:t>geweigerd</a:t>
            </a:r>
            <a:r>
              <a:rPr lang="en-GB" dirty="0"/>
              <a:t> </a:t>
            </a:r>
            <a:r>
              <a:rPr lang="en-GB" dirty="0" err="1"/>
              <a:t>worden</a:t>
            </a:r>
            <a:r>
              <a:rPr lang="en-GB" dirty="0"/>
              <a:t>?</a:t>
            </a:r>
            <a:endParaRPr lang="nl-NL" dirty="0"/>
          </a:p>
        </p:txBody>
      </p:sp>
      <p:pic>
        <p:nvPicPr>
          <p:cNvPr id="5" name="Picture 4">
            <a:extLst>
              <a:ext uri="{FF2B5EF4-FFF2-40B4-BE49-F238E27FC236}">
                <a16:creationId xmlns:a16="http://schemas.microsoft.com/office/drawing/2014/main" id="{4575A5BE-C82B-4C36-D0E9-6D52D3786362}"/>
              </a:ext>
            </a:extLst>
          </p:cNvPr>
          <p:cNvPicPr>
            <a:picLocks noChangeAspect="1"/>
          </p:cNvPicPr>
          <p:nvPr/>
        </p:nvPicPr>
        <p:blipFill>
          <a:blip r:embed="rId3" cstate="print">
            <a:extLst>
              <a:ext uri="{28A0092B-C50C-407E-A947-70E740481C1C}">
                <a14:useLocalDpi xmlns:a14="http://schemas.microsoft.com/office/drawing/2010/main" val="0"/>
              </a:ext>
            </a:extLst>
          </a:blip>
          <a:srcRect l="3648" t="1918" r="27798" b="8402"/>
          <a:stretch>
            <a:fillRect/>
          </a:stretch>
        </p:blipFill>
        <p:spPr>
          <a:xfrm>
            <a:off x="8684798" y="3507743"/>
            <a:ext cx="3073650" cy="2680573"/>
          </a:xfrm>
          <a:prstGeom prst="rect">
            <a:avLst/>
          </a:prstGeom>
        </p:spPr>
      </p:pic>
      <p:sp>
        <p:nvSpPr>
          <p:cNvPr id="8" name="Slide Number Placeholder 4">
            <a:extLst>
              <a:ext uri="{FF2B5EF4-FFF2-40B4-BE49-F238E27FC236}">
                <a16:creationId xmlns:a16="http://schemas.microsoft.com/office/drawing/2014/main" id="{DA5FEF8D-AE9E-9247-04F7-94ABEEFF020B}"/>
              </a:ext>
            </a:extLst>
          </p:cNvPr>
          <p:cNvSpPr>
            <a:spLocks noGrp="1"/>
          </p:cNvSpPr>
          <p:nvPr>
            <p:ph type="sldNum" sz="quarter" idx="12"/>
          </p:nvPr>
        </p:nvSpPr>
        <p:spPr>
          <a:xfrm>
            <a:off x="9253152" y="6430962"/>
            <a:ext cx="2743200" cy="365125"/>
          </a:xfrm>
        </p:spPr>
        <p:txBody>
          <a:bodyPr anchor="t">
            <a:normAutofit/>
          </a:bodyPr>
          <a:lstStyle/>
          <a:p>
            <a:pPr>
              <a:spcAft>
                <a:spcPts val="600"/>
              </a:spcAft>
            </a:pPr>
            <a:fld id="{8F18802B-E4C7-4B2D-B37A-6B7CC3C134EA}" type="slidenum">
              <a:rPr lang="nl-NL" smtClean="0"/>
              <a:pPr>
                <a:spcAft>
                  <a:spcPts val="600"/>
                </a:spcAft>
              </a:pPr>
              <a:t>23</a:t>
            </a:fld>
            <a:endParaRPr lang="nl-NL" dirty="0"/>
          </a:p>
        </p:txBody>
      </p:sp>
    </p:spTree>
    <p:extLst>
      <p:ext uri="{BB962C8B-B14F-4D97-AF65-F5344CB8AC3E}">
        <p14:creationId xmlns:p14="http://schemas.microsoft.com/office/powerpoint/2010/main" val="402779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F6A21-B07C-7273-D491-F78D24F4DFD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C333E7-1F4C-47CA-E627-2156CEAA7873}"/>
              </a:ext>
            </a:extLst>
          </p:cNvPr>
          <p:cNvSpPr>
            <a:spLocks noGrp="1"/>
          </p:cNvSpPr>
          <p:nvPr>
            <p:ph sz="quarter" idx="11"/>
          </p:nvPr>
        </p:nvSpPr>
        <p:spPr>
          <a:xfrm>
            <a:off x="602529" y="1252538"/>
            <a:ext cx="4928476" cy="4525962"/>
          </a:xfrm>
        </p:spPr>
        <p:txBody>
          <a:bodyPr>
            <a:normAutofit/>
          </a:bodyPr>
          <a:lstStyle/>
          <a:p>
            <a:pPr>
              <a:buNone/>
            </a:pPr>
            <a:r>
              <a:rPr lang="en-GB" sz="3200" dirty="0"/>
              <a:t>Wat </a:t>
            </a:r>
            <a:r>
              <a:rPr lang="en-GB" sz="3200" dirty="0" err="1"/>
              <a:t>hebben</a:t>
            </a:r>
            <a:r>
              <a:rPr lang="en-GB" sz="3200" dirty="0"/>
              <a:t> we </a:t>
            </a:r>
            <a:r>
              <a:rPr lang="en-GB" sz="3200" dirty="0" err="1"/>
              <a:t>behandeld</a:t>
            </a:r>
            <a:r>
              <a:rPr lang="en-GB" sz="3200" dirty="0"/>
              <a:t>:</a:t>
            </a:r>
          </a:p>
          <a:p>
            <a:pPr marL="342900" indent="-342900">
              <a:buFont typeface="Arial" panose="020B0604020202020204" pitchFamily="34" charset="0"/>
              <a:buChar char="•"/>
            </a:pPr>
            <a:r>
              <a:rPr lang="en-GB" dirty="0"/>
              <a:t>Risico’s van </a:t>
            </a:r>
            <a:r>
              <a:rPr lang="en-GB" dirty="0" err="1"/>
              <a:t>batterijen</a:t>
            </a:r>
            <a:endParaRPr lang="en-GB" dirty="0"/>
          </a:p>
          <a:p>
            <a:pPr marL="342900" indent="-342900">
              <a:buFont typeface="Arial" panose="020B0604020202020204" pitchFamily="34" charset="0"/>
              <a:buChar char="•"/>
            </a:pPr>
            <a:r>
              <a:rPr lang="en-GB" dirty="0"/>
              <a:t>PGS 37 </a:t>
            </a:r>
            <a:r>
              <a:rPr lang="en-GB" dirty="0" err="1"/>
              <a:t>voorschriften</a:t>
            </a:r>
            <a:endParaRPr lang="en-GB" dirty="0"/>
          </a:p>
          <a:p>
            <a:pPr marL="342900" indent="-342900">
              <a:buFont typeface="Arial" panose="020B0604020202020204" pitchFamily="34" charset="0"/>
              <a:buChar char="•"/>
            </a:pPr>
            <a:r>
              <a:rPr lang="en-GB" dirty="0"/>
              <a:t>Van </a:t>
            </a:r>
            <a:r>
              <a:rPr lang="en-GB" dirty="0" err="1"/>
              <a:t>toepassing</a:t>
            </a:r>
            <a:r>
              <a:rPr lang="en-GB" dirty="0"/>
              <a:t> op </a:t>
            </a:r>
            <a:r>
              <a:rPr lang="en-GB" dirty="0" err="1"/>
              <a:t>afvalketen</a:t>
            </a:r>
            <a:endParaRPr lang="en-GB" dirty="0"/>
          </a:p>
          <a:p>
            <a:pPr marL="342900" indent="-342900">
              <a:buFont typeface="Arial" panose="020B0604020202020204" pitchFamily="34" charset="0"/>
              <a:buChar char="•"/>
            </a:pPr>
            <a:r>
              <a:rPr lang="en-GB" dirty="0" err="1"/>
              <a:t>Mogelijke</a:t>
            </a:r>
            <a:r>
              <a:rPr lang="en-GB" dirty="0"/>
              <a:t> </a:t>
            </a:r>
            <a:r>
              <a:rPr lang="en-GB" dirty="0" err="1"/>
              <a:t>uitzonderingen</a:t>
            </a:r>
            <a:r>
              <a:rPr lang="en-GB" dirty="0"/>
              <a:t> op </a:t>
            </a:r>
            <a:r>
              <a:rPr lang="en-GB" dirty="0" err="1"/>
              <a:t>praktische</a:t>
            </a:r>
            <a:r>
              <a:rPr lang="en-GB" dirty="0"/>
              <a:t> </a:t>
            </a:r>
            <a:r>
              <a:rPr lang="en-GB" dirty="0" err="1"/>
              <a:t>gronden</a:t>
            </a:r>
            <a:r>
              <a:rPr lang="en-GB" dirty="0"/>
              <a:t> (</a:t>
            </a:r>
            <a:r>
              <a:rPr lang="en-GB" dirty="0" err="1"/>
              <a:t>disproportioneel</a:t>
            </a:r>
            <a:r>
              <a:rPr lang="en-GB" dirty="0"/>
              <a:t>)</a:t>
            </a:r>
          </a:p>
          <a:p>
            <a:pPr marL="342900" indent="-342900">
              <a:buFont typeface="Arial" panose="020B0604020202020204" pitchFamily="34" charset="0"/>
              <a:buChar char="•"/>
            </a:pPr>
            <a:endParaRPr lang="en-GB" dirty="0"/>
          </a:p>
          <a:p>
            <a:endParaRPr lang="en-GB" dirty="0"/>
          </a:p>
          <a:p>
            <a:pPr>
              <a:buNone/>
            </a:pPr>
            <a:endParaRPr lang="nl-NL" dirty="0"/>
          </a:p>
        </p:txBody>
      </p:sp>
      <p:pic>
        <p:nvPicPr>
          <p:cNvPr id="9" name="Picture Placeholder 8" descr="A white car on fire&#10;&#10;AI-generated content may be incorrect.">
            <a:extLst>
              <a:ext uri="{FF2B5EF4-FFF2-40B4-BE49-F238E27FC236}">
                <a16:creationId xmlns:a16="http://schemas.microsoft.com/office/drawing/2014/main" id="{0969041C-963A-9FBA-EBA4-04CCC846FE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1855" y="1576199"/>
            <a:ext cx="5807660" cy="3878639"/>
          </a:xfrm>
          <a:prstGeom prst="rect">
            <a:avLst/>
          </a:prstGeom>
        </p:spPr>
      </p:pic>
      <p:sp>
        <p:nvSpPr>
          <p:cNvPr id="7" name="Slide Number Placeholder 4">
            <a:extLst>
              <a:ext uri="{FF2B5EF4-FFF2-40B4-BE49-F238E27FC236}">
                <a16:creationId xmlns:a16="http://schemas.microsoft.com/office/drawing/2014/main" id="{FE57F7B8-8835-A6C5-2DAD-1F7C676BC0FC}"/>
              </a:ext>
            </a:extLst>
          </p:cNvPr>
          <p:cNvSpPr txBox="1">
            <a:spLocks/>
          </p:cNvSpPr>
          <p:nvPr/>
        </p:nvSpPr>
        <p:spPr>
          <a:xfrm>
            <a:off x="9253152" y="6430962"/>
            <a:ext cx="2743200" cy="365125"/>
          </a:xfrm>
          <a:prstGeom prst="rect">
            <a:avLst/>
          </a:prstGeom>
        </p:spPr>
        <p:txBody>
          <a:bodyPr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F18802B-E4C7-4B2D-B37A-6B7CC3C134EA}" type="slidenum">
              <a:rPr lang="nl-NL" sz="1200" smtClean="0">
                <a:solidFill>
                  <a:schemeClr val="bg1"/>
                </a:solidFill>
              </a:rPr>
              <a:pPr algn="r">
                <a:spcAft>
                  <a:spcPts val="600"/>
                </a:spcAft>
              </a:pPr>
              <a:t>24</a:t>
            </a:fld>
            <a:endParaRPr lang="nl-NL" sz="1200" dirty="0">
              <a:solidFill>
                <a:schemeClr val="bg1"/>
              </a:solidFill>
            </a:endParaRPr>
          </a:p>
        </p:txBody>
      </p:sp>
    </p:spTree>
    <p:extLst>
      <p:ext uri="{BB962C8B-B14F-4D97-AF65-F5344CB8AC3E}">
        <p14:creationId xmlns:p14="http://schemas.microsoft.com/office/powerpoint/2010/main" val="898553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89502-8102-3E07-C730-DABC568B4095}"/>
              </a:ext>
            </a:extLst>
          </p:cNvPr>
          <p:cNvSpPr>
            <a:spLocks noGrp="1"/>
          </p:cNvSpPr>
          <p:nvPr>
            <p:ph type="ctrTitle"/>
          </p:nvPr>
        </p:nvSpPr>
        <p:spPr>
          <a:xfrm>
            <a:off x="-1" y="3094266"/>
            <a:ext cx="11684239" cy="1325585"/>
          </a:xfrm>
        </p:spPr>
        <p:txBody>
          <a:bodyPr>
            <a:normAutofit/>
          </a:bodyPr>
          <a:lstStyle/>
          <a:p>
            <a:pPr algn="ctr"/>
            <a:r>
              <a:rPr lang="en-GB" dirty="0"/>
              <a:t>Dank </a:t>
            </a:r>
            <a:r>
              <a:rPr lang="en-GB" dirty="0" err="1"/>
              <a:t>voor</a:t>
            </a:r>
            <a:r>
              <a:rPr lang="en-GB" dirty="0"/>
              <a:t> </a:t>
            </a:r>
            <a:r>
              <a:rPr lang="en-GB" dirty="0" err="1"/>
              <a:t>uw</a:t>
            </a:r>
            <a:r>
              <a:rPr lang="en-GB" dirty="0"/>
              <a:t> </a:t>
            </a:r>
            <a:r>
              <a:rPr lang="en-GB" dirty="0" err="1"/>
              <a:t>aandacht</a:t>
            </a:r>
            <a:endParaRPr lang="nl-NL" dirty="0"/>
          </a:p>
        </p:txBody>
      </p:sp>
      <p:sp>
        <p:nvSpPr>
          <p:cNvPr id="8" name="Subtitle 7">
            <a:extLst>
              <a:ext uri="{FF2B5EF4-FFF2-40B4-BE49-F238E27FC236}">
                <a16:creationId xmlns:a16="http://schemas.microsoft.com/office/drawing/2014/main" id="{55C2CE0E-86F3-A3C9-5AFA-4E26496552FF}"/>
              </a:ext>
            </a:extLst>
          </p:cNvPr>
          <p:cNvSpPr>
            <a:spLocks noGrp="1"/>
          </p:cNvSpPr>
          <p:nvPr>
            <p:ph type="subTitle" idx="1"/>
          </p:nvPr>
        </p:nvSpPr>
        <p:spPr/>
        <p:txBody>
          <a:bodyPr>
            <a:normAutofit lnSpcReduction="10000"/>
          </a:bodyPr>
          <a:lstStyle/>
          <a:p>
            <a:endParaRPr lang="nl-NL" dirty="0"/>
          </a:p>
        </p:txBody>
      </p:sp>
    </p:spTree>
    <p:extLst>
      <p:ext uri="{BB962C8B-B14F-4D97-AF65-F5344CB8AC3E}">
        <p14:creationId xmlns:p14="http://schemas.microsoft.com/office/powerpoint/2010/main" val="1757848573"/>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276b06-72c2-4081-996b-9af57fe26b63}" enabled="1" method="Standard" siteId="{ac843cea-7a2b-4dc6-9f37-919c3e210fed}" contentBits="0" removed="0"/>
</clbl:labelList>
</file>

<file path=docProps/app.xml><?xml version="1.0" encoding="utf-8"?>
<Properties xmlns="http://schemas.openxmlformats.org/officeDocument/2006/extended-properties" xmlns:vt="http://schemas.openxmlformats.org/officeDocument/2006/docPropsVTypes">
  <TotalTime>106</TotalTime>
  <Words>1214</Words>
  <Application>Microsoft Office PowerPoint</Application>
  <PresentationFormat>Breedbeeld</PresentationFormat>
  <Paragraphs>254</Paragraphs>
  <Slides>25</Slides>
  <Notes>8</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25</vt:i4>
      </vt:variant>
    </vt:vector>
  </HeadingPairs>
  <TitlesOfParts>
    <vt:vector size="33" baseType="lpstr">
      <vt:lpstr>Aptos</vt:lpstr>
      <vt:lpstr>Arial</vt:lpstr>
      <vt:lpstr>Asap</vt:lpstr>
      <vt:lpstr>Asap Medium</vt:lpstr>
      <vt:lpstr>Calibri</vt:lpstr>
      <vt:lpstr>RijksSansTT</vt:lpstr>
      <vt:lpstr>Verdana</vt:lpstr>
      <vt:lpstr>Office Theme</vt:lpstr>
      <vt:lpstr>PGS 37-2: huidige ontwikkelingen in regelgeving en toepassing bij afvalverwerkers</vt:lpstr>
      <vt:lpstr>PowerPoint-presentatie</vt:lpstr>
      <vt:lpstr>Lithiumhoudende batterijen</vt:lpstr>
      <vt:lpstr>Risico’s</vt:lpstr>
      <vt:lpstr>Van stoom naar opslag — en naar regelgeving</vt:lpstr>
      <vt:lpstr>Conceptwijzigingsbesluit </vt:lpstr>
      <vt:lpstr>Meldingplicht</vt:lpstr>
      <vt:lpstr>Vergunningplicht</vt:lpstr>
      <vt:lpstr>Tot die tijd</vt:lpstr>
      <vt:lpstr>PGS 37</vt:lpstr>
      <vt:lpstr>PGS 37</vt:lpstr>
      <vt:lpstr>PGS 37-1: Energieopslagsystemen</vt:lpstr>
      <vt:lpstr>PGS 37-2: Opslag van energiedragers</vt:lpstr>
      <vt:lpstr>PGS 37</vt:lpstr>
      <vt:lpstr>Toepassing op afvalketen</vt:lpstr>
      <vt:lpstr>Ondergrenzen opslag (PGS 37-2)</vt:lpstr>
      <vt:lpstr>Brandcompartiment?</vt:lpstr>
      <vt:lpstr>Brandveiligheidsopslagkast?</vt:lpstr>
      <vt:lpstr>Overige eisen</vt:lpstr>
      <vt:lpstr>Afvalbedrijven: kleine speler</vt:lpstr>
      <vt:lpstr>Afvalbedrijven: grote speler</vt:lpstr>
      <vt:lpstr>Voorbeeld opslag:</vt:lpstr>
      <vt:lpstr>Casus: fietsenhandelaar</vt:lpstr>
      <vt:lpstr>PowerPoint-presentatie</vt:lpstr>
      <vt:lpstr>Dank voor uw aandacht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Jonkers, Henk (RWS WVL)</cp:lastModifiedBy>
  <cp:revision>45</cp:revision>
  <dcterms:created xsi:type="dcterms:W3CDTF">2026-04-03T10:56:03Z</dcterms:created>
  <dcterms:modified xsi:type="dcterms:W3CDTF">2026-10-30T13:55:18Z</dcterms:modified>
</cp:coreProperties>
</file>